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 sz="1600">
                <a:latin typeface="Calibri" panose="020F0502020204030204" pitchFamily="34" charset="0"/>
              </a:defRPr>
            </a:pPr>
            <a:r>
              <a:rPr lang="en-US" sz="1600" dirty="0" smtClean="0">
                <a:latin typeface="Calibri" panose="020F0502020204030204" pitchFamily="34" charset="0"/>
              </a:rPr>
              <a:t>DSRIP </a:t>
            </a:r>
            <a:r>
              <a:rPr lang="en-US" sz="1600" dirty="0">
                <a:latin typeface="Calibri" panose="020F0502020204030204" pitchFamily="34" charset="0"/>
              </a:rPr>
              <a:t>Funds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Distribution of 1115 Funds</c:v>
                </c:pt>
              </c:strCache>
            </c:strRef>
          </c:tx>
          <c:spPr>
            <a:ln>
              <a:noFill/>
            </a:ln>
          </c:spPr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</c:spPr>
          </c:dPt>
          <c:dPt>
            <c:idx val="3"/>
            <c:bubble3D val="0"/>
            <c:explosion val="30"/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-8.0253939941560964E-3"/>
                  <c:y val="4.620299747126909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>
                    <a:latin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Seton through the CCC</c:v>
                </c:pt>
                <c:pt idx="1">
                  <c:v>SDH</c:v>
                </c:pt>
              </c:strCache>
            </c:strRef>
          </c:cat>
          <c:val>
            <c:numRef>
              <c:f>Sheet1!$B$2:$B$3</c:f>
              <c:numCache>
                <c:formatCode>_("$"* #,##0_);_("$"* \(#,##0\);_("$"* "-"??_);_(@_)</c:formatCode>
                <c:ptCount val="2"/>
                <c:pt idx="0">
                  <c:v>423000000</c:v>
                </c:pt>
                <c:pt idx="1">
                  <c:v>4100000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32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 of Travis UC Costs</c:v>
                </c:pt>
              </c:strCache>
            </c:strRef>
          </c:tx>
          <c:dPt>
            <c:idx val="2"/>
            <c:bubble3D val="0"/>
            <c:spPr>
              <a:solidFill>
                <a:schemeClr val="accent4"/>
              </a:solidFill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solidFill>
                  <a:schemeClr val="accent1"/>
                </a:solidFill>
              </a:ln>
            </c:spPr>
          </c:dPt>
          <c:dLbls>
            <c:dLbl>
              <c:idx val="1"/>
              <c:delete val="1"/>
            </c:dLbl>
            <c:dLbl>
              <c:idx val="2"/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23153800980356906"/>
                  <c:y val="3.3963254593175854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Seton </c:v>
                </c:pt>
                <c:pt idx="1">
                  <c:v>Central Health (Brack)</c:v>
                </c:pt>
                <c:pt idx="2">
                  <c:v>SDH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0.26400000000000001</c:v>
                </c:pt>
                <c:pt idx="1">
                  <c:v>0.34499999999999997</c:v>
                </c:pt>
                <c:pt idx="2">
                  <c:v>0.3906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400">
          <a:latin typeface="Calibri" panose="020F0502020204030204" pitchFamily="34" charset="0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0D927-67FD-499F-8098-D7BD863AC86A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AF3852-9B69-4FF8-8BDA-8AE69FEF4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743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079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528951-8DD7-4126-B811-BEA42661E60B}" type="slidenum">
              <a:rPr lang="en-US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D1F76-AEA5-4A31-8C14-78CD5425C2C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DD6EC2-A102-4E46-9554-F2E61F12898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92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DD6EC2-A102-4E46-9554-F2E61F12898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504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DD6EC2-A102-4E46-9554-F2E61F12898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352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DD6EC2-A102-4E46-9554-F2E61F12898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DD6EC2-A102-4E46-9554-F2E61F12898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02C35-BD5A-4124-9B91-8FAAE866139E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AA1C-89C8-4354-8B27-337727C54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57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02C35-BD5A-4124-9B91-8FAAE866139E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AA1C-89C8-4354-8B27-337727C54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316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02C35-BD5A-4124-9B91-8FAAE866139E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AA1C-89C8-4354-8B27-337727C54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472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81371" y="2122716"/>
            <a:ext cx="8353773" cy="1210814"/>
          </a:xfrm>
          <a:prstGeom prst="rect">
            <a:avLst/>
          </a:prstGeom>
        </p:spPr>
        <p:txBody>
          <a:bodyPr lIns="65311" tIns="65311" rIns="65311" bIns="65311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5100" b="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l">
              <a:buNone/>
              <a:defRPr>
                <a:latin typeface="+mn-lt"/>
              </a:defRPr>
            </a:lvl2pPr>
            <a:lvl3pPr algn="l">
              <a:buNone/>
              <a:defRPr>
                <a:latin typeface="+mn-lt"/>
              </a:defRPr>
            </a:lvl3pPr>
            <a:lvl4pPr algn="l">
              <a:buNone/>
              <a:defRPr>
                <a:latin typeface="+mn-lt"/>
              </a:defRPr>
            </a:lvl4pPr>
            <a:lvl5pPr algn="l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027714" y="3333530"/>
            <a:ext cx="5116286" cy="783771"/>
          </a:xfrm>
          <a:prstGeom prst="rect">
            <a:avLst/>
          </a:prstGeom>
        </p:spPr>
        <p:txBody>
          <a:bodyPr lIns="65311" tIns="65311" rIns="65311" bIns="65311" anchor="ctr"/>
          <a:lstStyle>
            <a:lvl1pPr marL="0" indent="0" algn="ctr">
              <a:spcBef>
                <a:spcPts val="0"/>
              </a:spcBef>
              <a:buNone/>
              <a:defRPr sz="3400" b="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l">
              <a:buNone/>
              <a:defRPr>
                <a:latin typeface="+mn-lt"/>
              </a:defRPr>
            </a:lvl2pPr>
            <a:lvl3pPr algn="l">
              <a:buNone/>
              <a:defRPr>
                <a:latin typeface="+mn-lt"/>
              </a:defRPr>
            </a:lvl3pPr>
            <a:lvl4pPr algn="l">
              <a:buNone/>
              <a:defRPr>
                <a:latin typeface="+mn-lt"/>
              </a:defRPr>
            </a:lvl4pPr>
            <a:lvl5pPr algn="l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Presentation Subtitle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617" y="4234258"/>
            <a:ext cx="3840480" cy="29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377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oad Map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 bwMode="gray"/>
        <p:txBody>
          <a:bodyPr/>
          <a:lstStyle/>
          <a:p>
            <a:fld id="{387E8994-9A79-456B-9F9D-0D8C5AC11F20}" type="slidenum">
              <a:rPr lang="en-US" smtClean="0">
                <a:solidFill>
                  <a:prstClr val="white"/>
                </a:solidFill>
                <a:latin typeface="Gill Sans"/>
                <a:ea typeface="ヒラギノ角ゴ Pro W3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Gill Sans"/>
              <a:ea typeface="ヒラギノ角ゴ Pro W3"/>
            </a:endParaRPr>
          </a:p>
        </p:txBody>
      </p:sp>
      <p:sp>
        <p:nvSpPr>
          <p:cNvPr id="6" name="Rectangle 5"/>
          <p:cNvSpPr/>
          <p:nvPr/>
        </p:nvSpPr>
        <p:spPr bwMode="gray">
          <a:xfrm rot="5400000">
            <a:off x="-1358285" y="3728198"/>
            <a:ext cx="5861289" cy="3983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899BA9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2" name="Freeform 11"/>
          <p:cNvSpPr/>
          <p:nvPr/>
        </p:nvSpPr>
        <p:spPr bwMode="gray">
          <a:xfrm>
            <a:off x="1386804" y="3460833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2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3" name="Freeform 12"/>
          <p:cNvSpPr/>
          <p:nvPr/>
        </p:nvSpPr>
        <p:spPr bwMode="gray">
          <a:xfrm>
            <a:off x="1386804" y="4644817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3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6" name="Freeform 15"/>
          <p:cNvSpPr/>
          <p:nvPr/>
        </p:nvSpPr>
        <p:spPr bwMode="gray">
          <a:xfrm>
            <a:off x="1386804" y="2276850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1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265122" y="4708485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265121" y="3524501"/>
            <a:ext cx="6037650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lang="en-US" sz="1300" kern="120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265119" y="2319864"/>
            <a:ext cx="6035816" cy="436490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FontTx/>
              <a:buNone/>
              <a:defRPr sz="2000" b="1"/>
            </a:lvl1pPr>
            <a:lvl2pPr marL="163278" indent="0">
              <a:buFontTx/>
              <a:buNone/>
              <a:defRPr sz="2000" b="1"/>
            </a:lvl2pPr>
            <a:lvl3pPr marL="326555" indent="0">
              <a:buFontTx/>
              <a:buNone/>
              <a:defRPr sz="2000" b="1"/>
            </a:lvl3pPr>
            <a:lvl4pPr marL="489833" indent="0">
              <a:buFontTx/>
              <a:buNone/>
              <a:defRPr sz="2000" b="1"/>
            </a:lvl4pPr>
            <a:lvl5pPr marL="653110" indent="0">
              <a:buFontTx/>
              <a:buNone/>
              <a:defRPr sz="2000" b="1"/>
            </a:lvl5pPr>
          </a:lstStyle>
          <a:p>
            <a:pPr lvl="0"/>
            <a:r>
              <a:rPr lang="en-US" dirty="0" smtClean="0"/>
              <a:t>Section Title – Arial 14pt Bold, Use Title Case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77" y="-145982"/>
            <a:ext cx="2351314" cy="671804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6740777" cy="925286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766794" y="272143"/>
            <a:ext cx="2351314" cy="30173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 smtClean="0"/>
              <a:t>Top Kicker –Use Title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185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oad Map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 rot="5400000">
            <a:off x="-1358285" y="3728198"/>
            <a:ext cx="5861289" cy="3983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899BA9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 bwMode="gray"/>
        <p:txBody>
          <a:bodyPr/>
          <a:lstStyle/>
          <a:p>
            <a:fld id="{387E8994-9A79-456B-9F9D-0D8C5AC11F20}" type="slidenum">
              <a:rPr lang="en-US" smtClean="0">
                <a:solidFill>
                  <a:prstClr val="white"/>
                </a:solidFill>
                <a:latin typeface="Gill Sans"/>
                <a:ea typeface="ヒラギノ角ゴ Pro W3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Gill Sans"/>
              <a:ea typeface="ヒラギノ角ゴ Pro W3"/>
            </a:endParaRPr>
          </a:p>
        </p:txBody>
      </p:sp>
      <p:sp>
        <p:nvSpPr>
          <p:cNvPr id="12" name="Freeform 11"/>
          <p:cNvSpPr/>
          <p:nvPr/>
        </p:nvSpPr>
        <p:spPr bwMode="gray">
          <a:xfrm>
            <a:off x="1386804" y="3460510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2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3" name="Freeform 12"/>
          <p:cNvSpPr/>
          <p:nvPr/>
        </p:nvSpPr>
        <p:spPr bwMode="gray">
          <a:xfrm>
            <a:off x="1386804" y="4644817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3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6" name="Freeform 15"/>
          <p:cNvSpPr/>
          <p:nvPr/>
        </p:nvSpPr>
        <p:spPr bwMode="gray">
          <a:xfrm>
            <a:off x="1386804" y="2276850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1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265122" y="4708485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265122" y="2340518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265120" y="3503524"/>
            <a:ext cx="5998760" cy="436490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FontTx/>
              <a:buNone/>
              <a:defRPr sz="2000" b="1"/>
            </a:lvl1pPr>
            <a:lvl2pPr marL="163278" indent="0">
              <a:buFontTx/>
              <a:buNone/>
              <a:defRPr sz="2000" b="1"/>
            </a:lvl2pPr>
            <a:lvl3pPr marL="326555" indent="0">
              <a:buFontTx/>
              <a:buNone/>
              <a:defRPr sz="2000" b="1"/>
            </a:lvl3pPr>
            <a:lvl4pPr marL="489833" indent="0">
              <a:buFontTx/>
              <a:buNone/>
              <a:defRPr sz="2000" b="1"/>
            </a:lvl4pPr>
            <a:lvl5pPr marL="653110" indent="0">
              <a:buFontTx/>
              <a:buNone/>
              <a:defRPr sz="2000" b="1"/>
            </a:lvl5pPr>
          </a:lstStyle>
          <a:p>
            <a:pPr lvl="0"/>
            <a:r>
              <a:rPr lang="en-US" dirty="0" smtClean="0"/>
              <a:t>Section Title – Arial 14pt Bold, Use Title Case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77" y="-145982"/>
            <a:ext cx="2351314" cy="671804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6740777" cy="925286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766794" y="272143"/>
            <a:ext cx="2351314" cy="30173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 smtClean="0"/>
              <a:t>Top Kicker –Use Title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846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oad Map 3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 rot="5400000">
            <a:off x="-1358285" y="3728198"/>
            <a:ext cx="5861289" cy="3983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899BA9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 bwMode="gray"/>
        <p:txBody>
          <a:bodyPr/>
          <a:lstStyle/>
          <a:p>
            <a:fld id="{387E8994-9A79-456B-9F9D-0D8C5AC11F20}" type="slidenum">
              <a:rPr lang="en-US" smtClean="0">
                <a:solidFill>
                  <a:prstClr val="white"/>
                </a:solidFill>
                <a:latin typeface="Gill Sans"/>
                <a:ea typeface="ヒラギノ角ゴ Pro W3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Gill Sans"/>
              <a:ea typeface="ヒラギノ角ゴ Pro W3"/>
            </a:endParaRPr>
          </a:p>
        </p:txBody>
      </p:sp>
      <p:sp>
        <p:nvSpPr>
          <p:cNvPr id="12" name="Freeform 11"/>
          <p:cNvSpPr/>
          <p:nvPr/>
        </p:nvSpPr>
        <p:spPr bwMode="gray">
          <a:xfrm>
            <a:off x="1387712" y="3460833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2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3" name="Freeform 12"/>
          <p:cNvSpPr/>
          <p:nvPr/>
        </p:nvSpPr>
        <p:spPr bwMode="gray">
          <a:xfrm>
            <a:off x="1387712" y="4644817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3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6" name="Freeform 15"/>
          <p:cNvSpPr/>
          <p:nvPr/>
        </p:nvSpPr>
        <p:spPr bwMode="gray">
          <a:xfrm>
            <a:off x="1387712" y="2276850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1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266029" y="3524501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lang="en-US" sz="1300" kern="120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266028" y="2340518"/>
            <a:ext cx="6037650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lang="en-US" sz="1300" kern="120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265120" y="4687831"/>
            <a:ext cx="6008023" cy="436490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FontTx/>
              <a:buNone/>
              <a:defRPr sz="2000" b="1"/>
            </a:lvl1pPr>
            <a:lvl2pPr marL="163278" indent="0">
              <a:buFontTx/>
              <a:buNone/>
              <a:defRPr sz="2000" b="1"/>
            </a:lvl2pPr>
            <a:lvl3pPr marL="326555" indent="0">
              <a:buFontTx/>
              <a:buNone/>
              <a:defRPr sz="2000" b="1"/>
            </a:lvl3pPr>
            <a:lvl4pPr marL="489833" indent="0">
              <a:buFontTx/>
              <a:buNone/>
              <a:defRPr sz="2000" b="1"/>
            </a:lvl4pPr>
            <a:lvl5pPr marL="653110" indent="0">
              <a:buFontTx/>
              <a:buNone/>
              <a:defRPr sz="2000" b="1"/>
            </a:lvl5pPr>
          </a:lstStyle>
          <a:p>
            <a:pPr lvl="0"/>
            <a:r>
              <a:rPr lang="en-US" dirty="0" smtClean="0"/>
              <a:t>Section Title – Arial 14pt Bold, Use Title Case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77" y="-145982"/>
            <a:ext cx="2351314" cy="671804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6740777" cy="925286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766794" y="272143"/>
            <a:ext cx="2351314" cy="30173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 smtClean="0"/>
              <a:t>Top Kicker –Use Title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9256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oad Map 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E8994-9A79-456B-9F9D-0D8C5AC11F20}" type="slidenum">
              <a:rPr lang="en-US" smtClean="0">
                <a:solidFill>
                  <a:prstClr val="white"/>
                </a:solidFill>
                <a:latin typeface="Gill Sans"/>
                <a:ea typeface="ヒラギノ角ゴ Pro W3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Gill Sans"/>
              <a:ea typeface="ヒラギノ角ゴ Pro W3"/>
            </a:endParaRPr>
          </a:p>
        </p:txBody>
      </p:sp>
      <p:sp>
        <p:nvSpPr>
          <p:cNvPr id="6" name="Rectangle 5"/>
          <p:cNvSpPr/>
          <p:nvPr/>
        </p:nvSpPr>
        <p:spPr bwMode="gray">
          <a:xfrm rot="5400000">
            <a:off x="-1376589" y="3709889"/>
            <a:ext cx="5897906" cy="3983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899BA9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2" name="Freeform 11"/>
          <p:cNvSpPr/>
          <p:nvPr/>
        </p:nvSpPr>
        <p:spPr bwMode="gray">
          <a:xfrm>
            <a:off x="1386804" y="3017083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2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3" name="Freeform 12"/>
          <p:cNvSpPr/>
          <p:nvPr/>
        </p:nvSpPr>
        <p:spPr bwMode="gray">
          <a:xfrm>
            <a:off x="1386804" y="4086502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3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4" name="Freeform 13"/>
          <p:cNvSpPr/>
          <p:nvPr/>
        </p:nvSpPr>
        <p:spPr bwMode="gray">
          <a:xfrm>
            <a:off x="1386804" y="5155922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4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6" name="Freeform 15"/>
          <p:cNvSpPr/>
          <p:nvPr/>
        </p:nvSpPr>
        <p:spPr bwMode="gray">
          <a:xfrm>
            <a:off x="1386804" y="1947664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1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265122" y="3080751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265122" y="4150169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265122" y="5219590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265121" y="2011332"/>
            <a:ext cx="6037650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Title – Arial 14pt Bold, Use Title Case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77" y="-145982"/>
            <a:ext cx="2351314" cy="671804"/>
          </a:xfrm>
          <a:prstGeom prst="rect">
            <a:avLst/>
          </a:prstGeom>
        </p:spPr>
      </p:pic>
      <p:sp>
        <p:nvSpPr>
          <p:cNvPr id="20" name="Text Placeholder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766794" y="272143"/>
            <a:ext cx="2351314" cy="30173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 smtClean="0"/>
              <a:t>Top Kicker –Use Title Case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6740777" cy="925286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518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oad Map 2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E8994-9A79-456B-9F9D-0D8C5AC11F20}" type="slidenum">
              <a:rPr lang="en-US" smtClean="0">
                <a:solidFill>
                  <a:prstClr val="white"/>
                </a:solidFill>
                <a:latin typeface="Gill Sans"/>
                <a:ea typeface="ヒラギノ角ゴ Pro W3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Gill Sans"/>
              <a:ea typeface="ヒラギノ角ゴ Pro W3"/>
            </a:endParaRPr>
          </a:p>
        </p:txBody>
      </p:sp>
      <p:sp>
        <p:nvSpPr>
          <p:cNvPr id="6" name="Rectangle 5"/>
          <p:cNvSpPr/>
          <p:nvPr/>
        </p:nvSpPr>
        <p:spPr bwMode="gray">
          <a:xfrm rot="5400000">
            <a:off x="-1376589" y="3709889"/>
            <a:ext cx="5897906" cy="3983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899BA9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2" name="Freeform 11"/>
          <p:cNvSpPr/>
          <p:nvPr/>
        </p:nvSpPr>
        <p:spPr bwMode="gray">
          <a:xfrm>
            <a:off x="1386804" y="3017083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2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3" name="Freeform 12"/>
          <p:cNvSpPr/>
          <p:nvPr/>
        </p:nvSpPr>
        <p:spPr bwMode="gray">
          <a:xfrm>
            <a:off x="1386804" y="4086502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3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4" name="Freeform 13"/>
          <p:cNvSpPr/>
          <p:nvPr/>
        </p:nvSpPr>
        <p:spPr bwMode="gray">
          <a:xfrm>
            <a:off x="1386804" y="5155922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4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6" name="Freeform 15"/>
          <p:cNvSpPr/>
          <p:nvPr/>
        </p:nvSpPr>
        <p:spPr bwMode="gray">
          <a:xfrm>
            <a:off x="1386804" y="1947664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1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265122" y="3080751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lang="en-US" sz="20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Section Title – Arial 14pt Bold, Use Title Case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265122" y="4150169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265122" y="5219590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265121" y="2011332"/>
            <a:ext cx="6037650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lang="en-US" sz="1300" kern="120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77" y="-145982"/>
            <a:ext cx="2351314" cy="671804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6740777" cy="925286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766794" y="272143"/>
            <a:ext cx="2351314" cy="30173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 smtClean="0"/>
              <a:t>Top Kicker –Use Title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40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oad Map 3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E8994-9A79-456B-9F9D-0D8C5AC11F20}" type="slidenum">
              <a:rPr lang="en-US" smtClean="0">
                <a:solidFill>
                  <a:prstClr val="white"/>
                </a:solidFill>
                <a:latin typeface="Gill Sans"/>
                <a:ea typeface="ヒラギノ角ゴ Pro W3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Gill Sans"/>
              <a:ea typeface="ヒラギノ角ゴ Pro W3"/>
            </a:endParaRPr>
          </a:p>
        </p:txBody>
      </p:sp>
      <p:sp>
        <p:nvSpPr>
          <p:cNvPr id="6" name="Rectangle 5"/>
          <p:cNvSpPr/>
          <p:nvPr/>
        </p:nvSpPr>
        <p:spPr bwMode="gray">
          <a:xfrm rot="5400000">
            <a:off x="-1376589" y="3709889"/>
            <a:ext cx="5897906" cy="3983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899BA9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2" name="Freeform 11"/>
          <p:cNvSpPr/>
          <p:nvPr/>
        </p:nvSpPr>
        <p:spPr bwMode="gray">
          <a:xfrm>
            <a:off x="1386804" y="3017083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2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3" name="Freeform 12"/>
          <p:cNvSpPr/>
          <p:nvPr/>
        </p:nvSpPr>
        <p:spPr bwMode="gray">
          <a:xfrm>
            <a:off x="1386804" y="4086502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3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4" name="Freeform 13"/>
          <p:cNvSpPr/>
          <p:nvPr/>
        </p:nvSpPr>
        <p:spPr bwMode="gray">
          <a:xfrm>
            <a:off x="1386804" y="5155922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4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6" name="Freeform 15"/>
          <p:cNvSpPr/>
          <p:nvPr/>
        </p:nvSpPr>
        <p:spPr bwMode="gray">
          <a:xfrm>
            <a:off x="1386804" y="1947664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1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265122" y="3080751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265122" y="4150169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lang="en-US" sz="20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Section Title – Arial 14pt Bold, Use Title Case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265122" y="5219590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265121" y="2011332"/>
            <a:ext cx="6037650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lang="en-US" sz="1300" kern="120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77" y="-145982"/>
            <a:ext cx="2351314" cy="671804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6740777" cy="925286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766794" y="272143"/>
            <a:ext cx="2351314" cy="30173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 smtClean="0"/>
              <a:t>Top Kicker –Use Title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6726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oad Map 4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E8994-9A79-456B-9F9D-0D8C5AC11F20}" type="slidenum">
              <a:rPr lang="en-US" smtClean="0">
                <a:solidFill>
                  <a:prstClr val="white"/>
                </a:solidFill>
                <a:latin typeface="Gill Sans"/>
                <a:ea typeface="ヒラギノ角ゴ Pro W3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Gill Sans"/>
              <a:ea typeface="ヒラギノ角ゴ Pro W3"/>
            </a:endParaRPr>
          </a:p>
        </p:txBody>
      </p:sp>
      <p:sp>
        <p:nvSpPr>
          <p:cNvPr id="6" name="Rectangle 5"/>
          <p:cNvSpPr/>
          <p:nvPr/>
        </p:nvSpPr>
        <p:spPr bwMode="gray">
          <a:xfrm rot="5400000">
            <a:off x="-1376589" y="3709889"/>
            <a:ext cx="5897906" cy="3983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899BA9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2" name="Freeform 11"/>
          <p:cNvSpPr/>
          <p:nvPr/>
        </p:nvSpPr>
        <p:spPr bwMode="gray">
          <a:xfrm>
            <a:off x="1386804" y="3017083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2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3" name="Freeform 12"/>
          <p:cNvSpPr/>
          <p:nvPr/>
        </p:nvSpPr>
        <p:spPr bwMode="gray">
          <a:xfrm>
            <a:off x="1386804" y="4086502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3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4" name="Freeform 13"/>
          <p:cNvSpPr/>
          <p:nvPr/>
        </p:nvSpPr>
        <p:spPr bwMode="gray">
          <a:xfrm>
            <a:off x="1386804" y="5155922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4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6" name="Freeform 15"/>
          <p:cNvSpPr/>
          <p:nvPr/>
        </p:nvSpPr>
        <p:spPr bwMode="gray">
          <a:xfrm>
            <a:off x="1386804" y="1947664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1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265122" y="3080751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265122" y="4150169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265122" y="5219590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lang="en-US" sz="20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Section Title – Arial 14pt Bold, Use Title Case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265121" y="2011332"/>
            <a:ext cx="6037650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lang="en-US" sz="1300" kern="120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77" y="-145982"/>
            <a:ext cx="2351314" cy="671804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6740777" cy="925286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766794" y="272143"/>
            <a:ext cx="2351314" cy="30173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 smtClean="0"/>
              <a:t>Top Kicker –Use Title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025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02C35-BD5A-4124-9B91-8FAAE866139E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AA1C-89C8-4354-8B27-337727C54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4046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oad Map 1/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E8994-9A79-456B-9F9D-0D8C5AC11F20}" type="slidenum">
              <a:rPr lang="en-US" smtClean="0">
                <a:solidFill>
                  <a:prstClr val="white"/>
                </a:solidFill>
                <a:latin typeface="Gill Sans"/>
                <a:ea typeface="ヒラギノ角ゴ Pro W3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Gill Sans"/>
              <a:ea typeface="ヒラギノ角ゴ Pro W3"/>
            </a:endParaRPr>
          </a:p>
        </p:txBody>
      </p:sp>
      <p:sp>
        <p:nvSpPr>
          <p:cNvPr id="6" name="Rectangle 5"/>
          <p:cNvSpPr/>
          <p:nvPr/>
        </p:nvSpPr>
        <p:spPr bwMode="gray">
          <a:xfrm rot="5400000">
            <a:off x="-1376589" y="3709889"/>
            <a:ext cx="5897906" cy="3983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899BA9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2" name="Freeform 11"/>
          <p:cNvSpPr/>
          <p:nvPr/>
        </p:nvSpPr>
        <p:spPr bwMode="gray">
          <a:xfrm>
            <a:off x="1386804" y="2702049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2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3" name="Freeform 12"/>
          <p:cNvSpPr/>
          <p:nvPr/>
        </p:nvSpPr>
        <p:spPr bwMode="gray">
          <a:xfrm>
            <a:off x="1386804" y="3621026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3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4" name="Freeform 13"/>
          <p:cNvSpPr/>
          <p:nvPr/>
        </p:nvSpPr>
        <p:spPr bwMode="gray">
          <a:xfrm>
            <a:off x="1386804" y="4540003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4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5" name="Freeform 14"/>
          <p:cNvSpPr/>
          <p:nvPr/>
        </p:nvSpPr>
        <p:spPr bwMode="gray">
          <a:xfrm>
            <a:off x="1386804" y="5458979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5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6" name="Freeform 15"/>
          <p:cNvSpPr/>
          <p:nvPr/>
        </p:nvSpPr>
        <p:spPr bwMode="gray">
          <a:xfrm>
            <a:off x="1386804" y="1783072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1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265122" y="2765717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265122" y="3684694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265122" y="4603671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265122" y="5522647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265121" y="1846740"/>
            <a:ext cx="6037650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Title – Arial 14pt Bold, Use Title Case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77" y="-145982"/>
            <a:ext cx="2351314" cy="671804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6740777" cy="925286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869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oad Map 2/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E8994-9A79-456B-9F9D-0D8C5AC11F20}" type="slidenum">
              <a:rPr lang="en-US" smtClean="0">
                <a:solidFill>
                  <a:prstClr val="white"/>
                </a:solidFill>
                <a:latin typeface="Gill Sans"/>
                <a:ea typeface="ヒラギノ角ゴ Pro W3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Gill Sans"/>
              <a:ea typeface="ヒラギノ角ゴ Pro W3"/>
            </a:endParaRPr>
          </a:p>
        </p:txBody>
      </p:sp>
      <p:sp>
        <p:nvSpPr>
          <p:cNvPr id="6" name="Rectangle 5"/>
          <p:cNvSpPr/>
          <p:nvPr/>
        </p:nvSpPr>
        <p:spPr bwMode="gray">
          <a:xfrm rot="5400000">
            <a:off x="-1376589" y="3709889"/>
            <a:ext cx="5897906" cy="3983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899BA9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2" name="Freeform 11"/>
          <p:cNvSpPr/>
          <p:nvPr/>
        </p:nvSpPr>
        <p:spPr bwMode="gray">
          <a:xfrm>
            <a:off x="1386804" y="2702049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2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3" name="Freeform 12"/>
          <p:cNvSpPr/>
          <p:nvPr/>
        </p:nvSpPr>
        <p:spPr bwMode="gray">
          <a:xfrm>
            <a:off x="1386804" y="3621026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3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4" name="Freeform 13"/>
          <p:cNvSpPr/>
          <p:nvPr/>
        </p:nvSpPr>
        <p:spPr bwMode="gray">
          <a:xfrm>
            <a:off x="1386804" y="4540003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4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5" name="Freeform 14"/>
          <p:cNvSpPr/>
          <p:nvPr/>
        </p:nvSpPr>
        <p:spPr bwMode="gray">
          <a:xfrm>
            <a:off x="1386804" y="5458979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5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6" name="Freeform 15"/>
          <p:cNvSpPr/>
          <p:nvPr/>
        </p:nvSpPr>
        <p:spPr bwMode="gray">
          <a:xfrm>
            <a:off x="1386804" y="1783072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1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265122" y="2765717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lang="en-US" sz="20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Section Title – Arial 14pt Bold, Use Title Case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265122" y="3684694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265122" y="4603671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265122" y="5522647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265121" y="1846740"/>
            <a:ext cx="6037650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lang="en-US" sz="1300" kern="120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77" y="-145982"/>
            <a:ext cx="2351314" cy="671804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6740777" cy="925286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9166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oad Map 3/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E8994-9A79-456B-9F9D-0D8C5AC11F20}" type="slidenum">
              <a:rPr lang="en-US" smtClean="0">
                <a:solidFill>
                  <a:prstClr val="white"/>
                </a:solidFill>
                <a:latin typeface="Gill Sans"/>
                <a:ea typeface="ヒラギノ角ゴ Pro W3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Gill Sans"/>
              <a:ea typeface="ヒラギノ角ゴ Pro W3"/>
            </a:endParaRPr>
          </a:p>
        </p:txBody>
      </p:sp>
      <p:sp>
        <p:nvSpPr>
          <p:cNvPr id="6" name="Rectangle 5"/>
          <p:cNvSpPr/>
          <p:nvPr/>
        </p:nvSpPr>
        <p:spPr bwMode="gray">
          <a:xfrm rot="5400000">
            <a:off x="-1376589" y="3709889"/>
            <a:ext cx="5897906" cy="3983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899BA9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2" name="Freeform 11"/>
          <p:cNvSpPr/>
          <p:nvPr/>
        </p:nvSpPr>
        <p:spPr bwMode="gray">
          <a:xfrm>
            <a:off x="1386804" y="2702049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2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3" name="Freeform 12"/>
          <p:cNvSpPr/>
          <p:nvPr/>
        </p:nvSpPr>
        <p:spPr bwMode="gray">
          <a:xfrm>
            <a:off x="1386804" y="3621026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3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4" name="Freeform 13"/>
          <p:cNvSpPr/>
          <p:nvPr/>
        </p:nvSpPr>
        <p:spPr bwMode="gray">
          <a:xfrm>
            <a:off x="1386804" y="4540003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4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5" name="Freeform 14"/>
          <p:cNvSpPr/>
          <p:nvPr/>
        </p:nvSpPr>
        <p:spPr bwMode="gray">
          <a:xfrm>
            <a:off x="1386804" y="5458979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5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6" name="Freeform 15"/>
          <p:cNvSpPr/>
          <p:nvPr/>
        </p:nvSpPr>
        <p:spPr bwMode="gray">
          <a:xfrm>
            <a:off x="1386804" y="1783072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1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265122" y="2765717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265122" y="3684694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lang="en-US" sz="20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Section Title – Arial 14pt Bold, Use Title Case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265122" y="4603671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265122" y="5522647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265121" y="1846740"/>
            <a:ext cx="6037650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lang="en-US" sz="1300" kern="120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77" y="-145982"/>
            <a:ext cx="2351314" cy="671804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6740777" cy="925286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295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oad Map 4/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E8994-9A79-456B-9F9D-0D8C5AC11F20}" type="slidenum">
              <a:rPr lang="en-US" smtClean="0">
                <a:solidFill>
                  <a:prstClr val="white"/>
                </a:solidFill>
                <a:latin typeface="Gill Sans"/>
                <a:ea typeface="ヒラギノ角ゴ Pro W3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Gill Sans"/>
              <a:ea typeface="ヒラギノ角ゴ Pro W3"/>
            </a:endParaRPr>
          </a:p>
        </p:txBody>
      </p:sp>
      <p:sp>
        <p:nvSpPr>
          <p:cNvPr id="6" name="Rectangle 5"/>
          <p:cNvSpPr/>
          <p:nvPr/>
        </p:nvSpPr>
        <p:spPr bwMode="gray">
          <a:xfrm rot="5400000">
            <a:off x="-1376589" y="3709889"/>
            <a:ext cx="5897906" cy="3983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899BA9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2" name="Freeform 11"/>
          <p:cNvSpPr/>
          <p:nvPr/>
        </p:nvSpPr>
        <p:spPr bwMode="gray">
          <a:xfrm>
            <a:off x="1386804" y="2702049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2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3" name="Freeform 12"/>
          <p:cNvSpPr/>
          <p:nvPr/>
        </p:nvSpPr>
        <p:spPr bwMode="gray">
          <a:xfrm>
            <a:off x="1386804" y="3621026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3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4" name="Freeform 13"/>
          <p:cNvSpPr/>
          <p:nvPr/>
        </p:nvSpPr>
        <p:spPr bwMode="gray">
          <a:xfrm>
            <a:off x="1386804" y="4540003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4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5" name="Freeform 14"/>
          <p:cNvSpPr/>
          <p:nvPr/>
        </p:nvSpPr>
        <p:spPr bwMode="gray">
          <a:xfrm>
            <a:off x="1386804" y="5458979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5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6" name="Freeform 15"/>
          <p:cNvSpPr/>
          <p:nvPr/>
        </p:nvSpPr>
        <p:spPr bwMode="gray">
          <a:xfrm>
            <a:off x="1386804" y="1783072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1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265122" y="2765717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265122" y="3684694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265122" y="4603671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lang="en-US" sz="20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Section Title – Arial 14pt Bold, Use Title Case</a:t>
            </a:r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265122" y="5522647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265121" y="1846740"/>
            <a:ext cx="6037650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lang="en-US" sz="1300" kern="120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77" y="-145982"/>
            <a:ext cx="2351314" cy="671804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6740777" cy="925286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0671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oad Map 5/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E8994-9A79-456B-9F9D-0D8C5AC11F20}" type="slidenum">
              <a:rPr lang="en-US" smtClean="0">
                <a:solidFill>
                  <a:prstClr val="white"/>
                </a:solidFill>
                <a:latin typeface="Gill Sans"/>
                <a:ea typeface="ヒラギノ角ゴ Pro W3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Gill Sans"/>
              <a:ea typeface="ヒラギノ角ゴ Pro W3"/>
            </a:endParaRPr>
          </a:p>
        </p:txBody>
      </p:sp>
      <p:sp>
        <p:nvSpPr>
          <p:cNvPr id="6" name="Rectangle 5"/>
          <p:cNvSpPr/>
          <p:nvPr/>
        </p:nvSpPr>
        <p:spPr bwMode="gray">
          <a:xfrm rot="5400000">
            <a:off x="-1376589" y="3709889"/>
            <a:ext cx="5897906" cy="3983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899BA9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2" name="Freeform 11"/>
          <p:cNvSpPr/>
          <p:nvPr/>
        </p:nvSpPr>
        <p:spPr bwMode="gray">
          <a:xfrm>
            <a:off x="1386804" y="2702049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2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3" name="Freeform 12"/>
          <p:cNvSpPr/>
          <p:nvPr/>
        </p:nvSpPr>
        <p:spPr bwMode="gray">
          <a:xfrm>
            <a:off x="1386804" y="3621026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3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4" name="Freeform 13"/>
          <p:cNvSpPr/>
          <p:nvPr/>
        </p:nvSpPr>
        <p:spPr bwMode="gray">
          <a:xfrm>
            <a:off x="1386804" y="4540003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4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5" name="Freeform 14"/>
          <p:cNvSpPr/>
          <p:nvPr/>
        </p:nvSpPr>
        <p:spPr bwMode="gray">
          <a:xfrm>
            <a:off x="1386804" y="5458979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5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6" name="Freeform 15"/>
          <p:cNvSpPr/>
          <p:nvPr/>
        </p:nvSpPr>
        <p:spPr bwMode="gray">
          <a:xfrm>
            <a:off x="1386804" y="1783072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1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265122" y="2765717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265122" y="3684694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265122" y="4603671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265122" y="5522647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lang="en-US" sz="20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Section Title – Arial 14pt Bold, Use Title Case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265121" y="1846740"/>
            <a:ext cx="6037650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lang="en-US" sz="1300" kern="120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77" y="-145982"/>
            <a:ext cx="2351314" cy="671804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6740777" cy="925286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7990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oad Map 1/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E8994-9A79-456B-9F9D-0D8C5AC11F20}" type="slidenum">
              <a:rPr lang="en-US" smtClean="0">
                <a:solidFill>
                  <a:prstClr val="white"/>
                </a:solidFill>
                <a:latin typeface="Gill Sans"/>
                <a:ea typeface="ヒラギノ角ゴ Pro W3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Gill Sans"/>
              <a:ea typeface="ヒラギノ角ゴ Pro W3"/>
            </a:endParaRPr>
          </a:p>
        </p:txBody>
      </p:sp>
      <p:sp>
        <p:nvSpPr>
          <p:cNvPr id="6" name="Rectangle 5"/>
          <p:cNvSpPr/>
          <p:nvPr/>
        </p:nvSpPr>
        <p:spPr bwMode="gray">
          <a:xfrm rot="5400000">
            <a:off x="-1376589" y="3709889"/>
            <a:ext cx="5897906" cy="3983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899BA9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2" name="Freeform 11"/>
          <p:cNvSpPr/>
          <p:nvPr/>
        </p:nvSpPr>
        <p:spPr bwMode="gray">
          <a:xfrm>
            <a:off x="1386804" y="2184129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2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3" name="Freeform 12"/>
          <p:cNvSpPr/>
          <p:nvPr/>
        </p:nvSpPr>
        <p:spPr bwMode="gray">
          <a:xfrm>
            <a:off x="1386804" y="3047273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3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4" name="Freeform 13"/>
          <p:cNvSpPr/>
          <p:nvPr/>
        </p:nvSpPr>
        <p:spPr bwMode="gray">
          <a:xfrm>
            <a:off x="1386804" y="3910417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4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5" name="Freeform 14"/>
          <p:cNvSpPr/>
          <p:nvPr/>
        </p:nvSpPr>
        <p:spPr bwMode="gray">
          <a:xfrm>
            <a:off x="1386804" y="4773562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5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6" name="Freeform 15"/>
          <p:cNvSpPr/>
          <p:nvPr/>
        </p:nvSpPr>
        <p:spPr bwMode="gray">
          <a:xfrm>
            <a:off x="1386804" y="1320984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1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265122" y="2247797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200" baseline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Section Title – Arial 12pt Regular, Use Title Case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265122" y="3110941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200" baseline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Section Title – Arial 12pt Regular, Use Title Case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265122" y="3974085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200" baseline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Section Title – Arial 12pt Regular, Use Title Case</a:t>
            </a:r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265122" y="4837230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lang="en-US" sz="1200" b="0" kern="1200" baseline="0" dirty="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Section Title – Arial 12pt Regular, Use Title Case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265121" y="1384652"/>
            <a:ext cx="6037650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lang="en-US" sz="1600" b="1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Section Title – Arial 16pt Bold, Use Title Case</a:t>
            </a:r>
            <a:endParaRPr lang="en-US" dirty="0"/>
          </a:p>
        </p:txBody>
      </p:sp>
      <p:sp>
        <p:nvSpPr>
          <p:cNvPr id="22" name="Freeform 21"/>
          <p:cNvSpPr/>
          <p:nvPr/>
        </p:nvSpPr>
        <p:spPr bwMode="gray">
          <a:xfrm>
            <a:off x="1386804" y="5636706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6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265122" y="5700374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lang="en-US" sz="1200" b="0" kern="1200" baseline="0" dirty="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Section Title – Arial 12pt Regular, Use Title Case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77" y="-145982"/>
            <a:ext cx="2351314" cy="671804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6740777" cy="925286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9519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oad Map 2/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E8994-9A79-456B-9F9D-0D8C5AC11F20}" type="slidenum">
              <a:rPr lang="en-US" smtClean="0">
                <a:solidFill>
                  <a:prstClr val="white"/>
                </a:solidFill>
                <a:latin typeface="Gill Sans"/>
                <a:ea typeface="ヒラギノ角ゴ Pro W3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Gill Sans"/>
              <a:ea typeface="ヒラギノ角ゴ Pro W3"/>
            </a:endParaRPr>
          </a:p>
        </p:txBody>
      </p:sp>
      <p:sp>
        <p:nvSpPr>
          <p:cNvPr id="6" name="Rectangle 5"/>
          <p:cNvSpPr/>
          <p:nvPr/>
        </p:nvSpPr>
        <p:spPr bwMode="gray">
          <a:xfrm rot="5400000">
            <a:off x="-1376589" y="3709889"/>
            <a:ext cx="5897906" cy="3983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899BA9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2" name="Freeform 11"/>
          <p:cNvSpPr/>
          <p:nvPr/>
        </p:nvSpPr>
        <p:spPr bwMode="gray">
          <a:xfrm>
            <a:off x="1386804" y="2184129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2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3" name="Freeform 12"/>
          <p:cNvSpPr/>
          <p:nvPr/>
        </p:nvSpPr>
        <p:spPr bwMode="gray">
          <a:xfrm>
            <a:off x="1386804" y="3047273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3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4" name="Freeform 13"/>
          <p:cNvSpPr/>
          <p:nvPr/>
        </p:nvSpPr>
        <p:spPr bwMode="gray">
          <a:xfrm>
            <a:off x="1386804" y="3910417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4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5" name="Freeform 14"/>
          <p:cNvSpPr/>
          <p:nvPr/>
        </p:nvSpPr>
        <p:spPr bwMode="gray">
          <a:xfrm>
            <a:off x="1386804" y="4773562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5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6" name="Freeform 15"/>
          <p:cNvSpPr/>
          <p:nvPr/>
        </p:nvSpPr>
        <p:spPr bwMode="gray">
          <a:xfrm>
            <a:off x="1386804" y="1320984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1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265122" y="2247797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Section Title – Arial 14pt Bold, Use Title Case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265122" y="3110941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265122" y="3974085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265122" y="4837230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lang="en-US" sz="1400" b="0" kern="1200" baseline="0" dirty="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265121" y="1384652"/>
            <a:ext cx="6037650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lang="en-US" sz="1400" b="0" kern="1200" baseline="0" dirty="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2" name="Freeform 21"/>
          <p:cNvSpPr/>
          <p:nvPr/>
        </p:nvSpPr>
        <p:spPr bwMode="gray">
          <a:xfrm>
            <a:off x="1386804" y="5636706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6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265122" y="5700374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lang="en-US" sz="1400" b="0" kern="1200" baseline="0" dirty="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77" y="-145982"/>
            <a:ext cx="2351314" cy="671804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6740777" cy="925286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336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oad Map 3/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E8994-9A79-456B-9F9D-0D8C5AC11F20}" type="slidenum">
              <a:rPr lang="en-US" smtClean="0">
                <a:solidFill>
                  <a:prstClr val="white"/>
                </a:solidFill>
                <a:latin typeface="Gill Sans"/>
                <a:ea typeface="ヒラギノ角ゴ Pro W3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Gill Sans"/>
              <a:ea typeface="ヒラギノ角ゴ Pro W3"/>
            </a:endParaRPr>
          </a:p>
        </p:txBody>
      </p:sp>
      <p:sp>
        <p:nvSpPr>
          <p:cNvPr id="6" name="Rectangle 5"/>
          <p:cNvSpPr/>
          <p:nvPr/>
        </p:nvSpPr>
        <p:spPr bwMode="gray">
          <a:xfrm rot="5400000">
            <a:off x="-1376589" y="3709889"/>
            <a:ext cx="5897906" cy="3983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899BA9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2" name="Freeform 11"/>
          <p:cNvSpPr/>
          <p:nvPr/>
        </p:nvSpPr>
        <p:spPr bwMode="gray">
          <a:xfrm>
            <a:off x="1386804" y="2184129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2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3" name="Freeform 12"/>
          <p:cNvSpPr/>
          <p:nvPr/>
        </p:nvSpPr>
        <p:spPr bwMode="gray">
          <a:xfrm>
            <a:off x="1386804" y="3047273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3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4" name="Freeform 13"/>
          <p:cNvSpPr/>
          <p:nvPr/>
        </p:nvSpPr>
        <p:spPr bwMode="gray">
          <a:xfrm>
            <a:off x="1386804" y="3910417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4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5" name="Freeform 14"/>
          <p:cNvSpPr/>
          <p:nvPr/>
        </p:nvSpPr>
        <p:spPr bwMode="gray">
          <a:xfrm>
            <a:off x="1386804" y="4773562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5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6" name="Freeform 15"/>
          <p:cNvSpPr/>
          <p:nvPr/>
        </p:nvSpPr>
        <p:spPr bwMode="gray">
          <a:xfrm>
            <a:off x="1386804" y="1320984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1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265122" y="2247797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400" b="0" baseline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265122" y="3110941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Section Title – Arial 14pt Bold, Use Title Case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265122" y="3974085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265122" y="4837230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lang="en-US" sz="1400" b="0" kern="1200" baseline="0" dirty="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265121" y="1384652"/>
            <a:ext cx="6037650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lang="en-US" sz="1400" b="0" kern="1200" baseline="0" dirty="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2" name="Freeform 21"/>
          <p:cNvSpPr/>
          <p:nvPr/>
        </p:nvSpPr>
        <p:spPr bwMode="gray">
          <a:xfrm>
            <a:off x="1386804" y="5636706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6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265122" y="5700374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lang="en-US" sz="1400" b="0" kern="1200" baseline="0" dirty="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77" y="-145982"/>
            <a:ext cx="2351314" cy="671804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6740777" cy="925286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8776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oad Map 4/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E8994-9A79-456B-9F9D-0D8C5AC11F20}" type="slidenum">
              <a:rPr lang="en-US" smtClean="0">
                <a:solidFill>
                  <a:prstClr val="white"/>
                </a:solidFill>
                <a:latin typeface="Gill Sans"/>
                <a:ea typeface="ヒラギノ角ゴ Pro W3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Gill Sans"/>
              <a:ea typeface="ヒラギノ角ゴ Pro W3"/>
            </a:endParaRPr>
          </a:p>
        </p:txBody>
      </p:sp>
      <p:sp>
        <p:nvSpPr>
          <p:cNvPr id="6" name="Rectangle 5"/>
          <p:cNvSpPr/>
          <p:nvPr/>
        </p:nvSpPr>
        <p:spPr bwMode="gray">
          <a:xfrm rot="5400000">
            <a:off x="-1376589" y="3709889"/>
            <a:ext cx="5897906" cy="3983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899BA9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2" name="Freeform 11"/>
          <p:cNvSpPr/>
          <p:nvPr/>
        </p:nvSpPr>
        <p:spPr bwMode="gray">
          <a:xfrm>
            <a:off x="1386804" y="2184129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2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3" name="Freeform 12"/>
          <p:cNvSpPr/>
          <p:nvPr/>
        </p:nvSpPr>
        <p:spPr bwMode="gray">
          <a:xfrm>
            <a:off x="1386804" y="3047273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3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4" name="Freeform 13"/>
          <p:cNvSpPr/>
          <p:nvPr/>
        </p:nvSpPr>
        <p:spPr bwMode="gray">
          <a:xfrm>
            <a:off x="1386804" y="3910417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4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5" name="Freeform 14"/>
          <p:cNvSpPr/>
          <p:nvPr/>
        </p:nvSpPr>
        <p:spPr bwMode="gray">
          <a:xfrm>
            <a:off x="1386804" y="4773562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5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6" name="Freeform 15"/>
          <p:cNvSpPr/>
          <p:nvPr/>
        </p:nvSpPr>
        <p:spPr bwMode="gray">
          <a:xfrm>
            <a:off x="1386804" y="1320984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1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265122" y="2247797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400" b="0" baseline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265122" y="3110941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400" b="0" baseline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265122" y="3974085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Section Title – Arial 14pt Bold, Use Title Case</a:t>
            </a:r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265122" y="4837230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lang="en-US" sz="1400" b="0" kern="1200" baseline="0" dirty="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265121" y="1384652"/>
            <a:ext cx="6037650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lang="en-US" sz="1400" b="0" kern="1200" baseline="0" dirty="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2" name="Freeform 21"/>
          <p:cNvSpPr/>
          <p:nvPr/>
        </p:nvSpPr>
        <p:spPr bwMode="gray">
          <a:xfrm>
            <a:off x="1386804" y="5636706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6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265122" y="5700374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lang="en-US" sz="1400" b="0" kern="1200" baseline="0" dirty="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77" y="-145982"/>
            <a:ext cx="2351314" cy="671804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6740777" cy="925286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630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oad Map 5/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E8994-9A79-456B-9F9D-0D8C5AC11F20}" type="slidenum">
              <a:rPr lang="en-US" smtClean="0">
                <a:solidFill>
                  <a:prstClr val="white"/>
                </a:solidFill>
                <a:latin typeface="Gill Sans"/>
                <a:ea typeface="ヒラギノ角ゴ Pro W3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Gill Sans"/>
              <a:ea typeface="ヒラギノ角ゴ Pro W3"/>
            </a:endParaRPr>
          </a:p>
        </p:txBody>
      </p:sp>
      <p:sp>
        <p:nvSpPr>
          <p:cNvPr id="6" name="Rectangle 5"/>
          <p:cNvSpPr/>
          <p:nvPr/>
        </p:nvSpPr>
        <p:spPr bwMode="gray">
          <a:xfrm rot="5400000">
            <a:off x="-1376589" y="3709889"/>
            <a:ext cx="5897906" cy="3983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899BA9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2" name="Freeform 11"/>
          <p:cNvSpPr/>
          <p:nvPr/>
        </p:nvSpPr>
        <p:spPr bwMode="gray">
          <a:xfrm>
            <a:off x="1386804" y="2184129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2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3" name="Freeform 12"/>
          <p:cNvSpPr/>
          <p:nvPr/>
        </p:nvSpPr>
        <p:spPr bwMode="gray">
          <a:xfrm>
            <a:off x="1386804" y="3047273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3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4" name="Freeform 13"/>
          <p:cNvSpPr/>
          <p:nvPr/>
        </p:nvSpPr>
        <p:spPr bwMode="gray">
          <a:xfrm>
            <a:off x="1386804" y="3910417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4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5" name="Freeform 14"/>
          <p:cNvSpPr/>
          <p:nvPr/>
        </p:nvSpPr>
        <p:spPr bwMode="gray">
          <a:xfrm>
            <a:off x="1386804" y="4773562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5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6" name="Freeform 15"/>
          <p:cNvSpPr/>
          <p:nvPr/>
        </p:nvSpPr>
        <p:spPr bwMode="gray">
          <a:xfrm>
            <a:off x="1386804" y="1320984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1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265122" y="2247797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400" b="0" baseline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265122" y="3110941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400" b="0" baseline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265122" y="3974085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400" b="0" baseline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265122" y="4837230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lang="en-US" sz="2000" b="1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Section Title – Arial 14pt Bold, Use Title Case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265121" y="1384652"/>
            <a:ext cx="6037650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lang="en-US" sz="1400" b="0" kern="1200" baseline="0" dirty="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2" name="Freeform 21"/>
          <p:cNvSpPr/>
          <p:nvPr/>
        </p:nvSpPr>
        <p:spPr bwMode="gray">
          <a:xfrm>
            <a:off x="1386804" y="5636706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6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265122" y="5700374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lang="en-US" sz="1400" b="0" kern="1200" baseline="0" dirty="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77" y="-145982"/>
            <a:ext cx="2351314" cy="671804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6740777" cy="925286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557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02C35-BD5A-4124-9B91-8FAAE866139E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AA1C-89C8-4354-8B27-337727C54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919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oad Map 6/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E8994-9A79-456B-9F9D-0D8C5AC11F20}" type="slidenum">
              <a:rPr lang="en-US" smtClean="0">
                <a:solidFill>
                  <a:prstClr val="white"/>
                </a:solidFill>
                <a:latin typeface="Gill Sans"/>
                <a:ea typeface="ヒラギノ角ゴ Pro W3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Gill Sans"/>
              <a:ea typeface="ヒラギノ角ゴ Pro W3"/>
            </a:endParaRPr>
          </a:p>
        </p:txBody>
      </p:sp>
      <p:sp>
        <p:nvSpPr>
          <p:cNvPr id="6" name="Rectangle 5"/>
          <p:cNvSpPr/>
          <p:nvPr/>
        </p:nvSpPr>
        <p:spPr bwMode="gray">
          <a:xfrm rot="5400000">
            <a:off x="-1376589" y="3709889"/>
            <a:ext cx="5897906" cy="3983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899BA9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2" name="Freeform 11"/>
          <p:cNvSpPr/>
          <p:nvPr/>
        </p:nvSpPr>
        <p:spPr bwMode="gray">
          <a:xfrm>
            <a:off x="1386804" y="2184129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2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3" name="Freeform 12"/>
          <p:cNvSpPr/>
          <p:nvPr/>
        </p:nvSpPr>
        <p:spPr bwMode="gray">
          <a:xfrm>
            <a:off x="1386804" y="3047273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3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4" name="Freeform 13"/>
          <p:cNvSpPr/>
          <p:nvPr/>
        </p:nvSpPr>
        <p:spPr bwMode="gray">
          <a:xfrm>
            <a:off x="1386804" y="3910417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4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5" name="Freeform 14"/>
          <p:cNvSpPr/>
          <p:nvPr/>
        </p:nvSpPr>
        <p:spPr bwMode="gray">
          <a:xfrm>
            <a:off x="1386804" y="4773562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5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6" name="Freeform 15"/>
          <p:cNvSpPr/>
          <p:nvPr/>
        </p:nvSpPr>
        <p:spPr bwMode="gray">
          <a:xfrm>
            <a:off x="1386804" y="1320984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1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265122" y="2247797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400" b="0" baseline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265122" y="3110941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400" b="0" baseline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265122" y="3974085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400" b="0" baseline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265122" y="4837230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lang="en-US" sz="1400" b="0" kern="1200" baseline="0" dirty="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265121" y="1384652"/>
            <a:ext cx="6037650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lang="en-US" sz="1400" b="0" kern="1200" baseline="0" dirty="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2" name="Freeform 21"/>
          <p:cNvSpPr/>
          <p:nvPr/>
        </p:nvSpPr>
        <p:spPr bwMode="gray">
          <a:xfrm>
            <a:off x="1386804" y="5636706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6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265122" y="5700374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lang="en-US" sz="2000" b="1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Section Title – Arial 14pt Bold, Use Title Case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77" y="-145982"/>
            <a:ext cx="2351314" cy="671804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6740777" cy="925286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7920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oad Map 1/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E8994-9A79-456B-9F9D-0D8C5AC11F20}" type="slidenum">
              <a:rPr lang="en-US" smtClean="0">
                <a:solidFill>
                  <a:prstClr val="white"/>
                </a:solidFill>
                <a:latin typeface="Gill Sans"/>
                <a:ea typeface="ヒラギノ角ゴ Pro W3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Gill Sans"/>
              <a:ea typeface="ヒラギノ角ゴ Pro W3"/>
            </a:endParaRPr>
          </a:p>
        </p:txBody>
      </p:sp>
      <p:sp>
        <p:nvSpPr>
          <p:cNvPr id="6" name="Rectangle 5"/>
          <p:cNvSpPr/>
          <p:nvPr/>
        </p:nvSpPr>
        <p:spPr bwMode="gray">
          <a:xfrm rot="5400000">
            <a:off x="-1420413" y="3753715"/>
            <a:ext cx="5897906" cy="3106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899BA9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gray">
          <a:xfrm>
            <a:off x="457200" y="542602"/>
            <a:ext cx="5747657" cy="307777"/>
          </a:xfrm>
          <a:prstGeom prst="rect">
            <a:avLst/>
          </a:prstGeom>
          <a:noFill/>
        </p:spPr>
        <p:txBody>
          <a:bodyPr wrap="square" lIns="65311" tIns="0" rIns="65311" bIns="0" rtlCol="0" anchor="b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600" b="1" dirty="0">
                <a:solidFill>
                  <a:srgbClr val="FFFFFF"/>
                </a:solidFill>
                <a:ea typeface="ヒラギノ角ゴ Pro W3" charset="-128"/>
                <a:cs typeface="Arial" pitchFamily="34" charset="0"/>
                <a:sym typeface="Gill Sans" pitchFamily="34" charset="0"/>
              </a:rPr>
              <a:t>Agenda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145393" y="2121051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145393" y="2829894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145393" y="3541432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145393" y="1409512"/>
            <a:ext cx="6005946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Title – Arial 14pt Bold, Use Title Case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gray">
          <a:xfrm>
            <a:off x="1386804" y="2117556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2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3" name="Freeform 12"/>
          <p:cNvSpPr/>
          <p:nvPr/>
        </p:nvSpPr>
        <p:spPr bwMode="gray">
          <a:xfrm>
            <a:off x="1386804" y="2826399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3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4" name="Freeform 13"/>
          <p:cNvSpPr/>
          <p:nvPr/>
        </p:nvSpPr>
        <p:spPr bwMode="gray">
          <a:xfrm>
            <a:off x="1386804" y="3537938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4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6" name="Freeform 15"/>
          <p:cNvSpPr/>
          <p:nvPr/>
        </p:nvSpPr>
        <p:spPr bwMode="gray">
          <a:xfrm>
            <a:off x="1386804" y="1406018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1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5" name="Freeform 14"/>
          <p:cNvSpPr/>
          <p:nvPr/>
        </p:nvSpPr>
        <p:spPr bwMode="gray">
          <a:xfrm>
            <a:off x="1386804" y="4966408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6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20" name="Freeform 19"/>
          <p:cNvSpPr/>
          <p:nvPr/>
        </p:nvSpPr>
        <p:spPr bwMode="gray">
          <a:xfrm>
            <a:off x="1386804" y="5675251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7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23" name="Freeform 22"/>
          <p:cNvSpPr/>
          <p:nvPr/>
        </p:nvSpPr>
        <p:spPr bwMode="gray">
          <a:xfrm>
            <a:off x="1386804" y="4245034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5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145393" y="4969902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145393" y="5678745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145393" y="4248528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77" y="-145982"/>
            <a:ext cx="2351314" cy="6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2267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oad Map 2/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E8994-9A79-456B-9F9D-0D8C5AC11F20}" type="slidenum">
              <a:rPr lang="en-US" smtClean="0">
                <a:solidFill>
                  <a:prstClr val="white"/>
                </a:solidFill>
                <a:latin typeface="Gill Sans"/>
                <a:ea typeface="ヒラギノ角ゴ Pro W3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Gill Sans"/>
              <a:ea typeface="ヒラギノ角ゴ Pro W3"/>
            </a:endParaRPr>
          </a:p>
        </p:txBody>
      </p:sp>
      <p:sp>
        <p:nvSpPr>
          <p:cNvPr id="6" name="Rectangle 5"/>
          <p:cNvSpPr/>
          <p:nvPr/>
        </p:nvSpPr>
        <p:spPr bwMode="gray">
          <a:xfrm rot="5400000">
            <a:off x="-1420413" y="3753715"/>
            <a:ext cx="5897906" cy="3106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899BA9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gray">
          <a:xfrm>
            <a:off x="457200" y="542602"/>
            <a:ext cx="5747657" cy="307777"/>
          </a:xfrm>
          <a:prstGeom prst="rect">
            <a:avLst/>
          </a:prstGeom>
          <a:noFill/>
        </p:spPr>
        <p:txBody>
          <a:bodyPr wrap="square" lIns="65311" tIns="0" rIns="65311" bIns="0" rtlCol="0" anchor="b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600" b="1" dirty="0">
                <a:solidFill>
                  <a:srgbClr val="FFFFFF"/>
                </a:solidFill>
                <a:ea typeface="ヒラギノ角ゴ Pro W3" charset="-128"/>
                <a:cs typeface="Arial" pitchFamily="34" charset="0"/>
                <a:sym typeface="Gill Sans" pitchFamily="34" charset="0"/>
              </a:rPr>
              <a:t>Agenda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145393" y="2121051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Title – Arial 14pt Bold, Use Title Case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145393" y="2829894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145393" y="3541432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145393" y="1409512"/>
            <a:ext cx="6005946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gray">
          <a:xfrm>
            <a:off x="1386804" y="2117556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2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3" name="Freeform 12"/>
          <p:cNvSpPr/>
          <p:nvPr/>
        </p:nvSpPr>
        <p:spPr bwMode="gray">
          <a:xfrm>
            <a:off x="1386804" y="2826399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3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4" name="Freeform 13"/>
          <p:cNvSpPr/>
          <p:nvPr/>
        </p:nvSpPr>
        <p:spPr bwMode="gray">
          <a:xfrm>
            <a:off x="1386804" y="3537938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4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6" name="Freeform 15"/>
          <p:cNvSpPr/>
          <p:nvPr/>
        </p:nvSpPr>
        <p:spPr bwMode="gray">
          <a:xfrm>
            <a:off x="1386804" y="1406018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1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5" name="Freeform 14"/>
          <p:cNvSpPr/>
          <p:nvPr/>
        </p:nvSpPr>
        <p:spPr bwMode="gray">
          <a:xfrm>
            <a:off x="1386804" y="4966408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6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20" name="Freeform 19"/>
          <p:cNvSpPr/>
          <p:nvPr/>
        </p:nvSpPr>
        <p:spPr bwMode="gray">
          <a:xfrm>
            <a:off x="1386804" y="5675251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7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23" name="Freeform 22"/>
          <p:cNvSpPr/>
          <p:nvPr/>
        </p:nvSpPr>
        <p:spPr bwMode="gray">
          <a:xfrm>
            <a:off x="1386804" y="4245034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5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145393" y="4969902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145393" y="5678745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145393" y="4248528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77" y="-145982"/>
            <a:ext cx="2351314" cy="6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8227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oad Map 3/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E8994-9A79-456B-9F9D-0D8C5AC11F20}" type="slidenum">
              <a:rPr lang="en-US" smtClean="0">
                <a:solidFill>
                  <a:prstClr val="white"/>
                </a:solidFill>
                <a:latin typeface="Gill Sans"/>
                <a:ea typeface="ヒラギノ角ゴ Pro W3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Gill Sans"/>
              <a:ea typeface="ヒラギノ角ゴ Pro W3"/>
            </a:endParaRPr>
          </a:p>
        </p:txBody>
      </p:sp>
      <p:sp>
        <p:nvSpPr>
          <p:cNvPr id="6" name="Rectangle 5"/>
          <p:cNvSpPr/>
          <p:nvPr/>
        </p:nvSpPr>
        <p:spPr bwMode="gray">
          <a:xfrm rot="5400000">
            <a:off x="-1420413" y="3753715"/>
            <a:ext cx="5897906" cy="3106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899BA9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gray">
          <a:xfrm>
            <a:off x="457200" y="542602"/>
            <a:ext cx="5747657" cy="307777"/>
          </a:xfrm>
          <a:prstGeom prst="rect">
            <a:avLst/>
          </a:prstGeom>
          <a:noFill/>
        </p:spPr>
        <p:txBody>
          <a:bodyPr wrap="square" lIns="65311" tIns="0" rIns="65311" bIns="0" rtlCol="0" anchor="b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600" b="1" dirty="0">
                <a:solidFill>
                  <a:srgbClr val="FFFFFF"/>
                </a:solidFill>
                <a:ea typeface="ヒラギノ角ゴ Pro W3" charset="-128"/>
                <a:cs typeface="Arial" pitchFamily="34" charset="0"/>
                <a:sym typeface="Gill Sans" pitchFamily="34" charset="0"/>
              </a:rPr>
              <a:t>Agenda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145393" y="2121051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145393" y="2829894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Title – Arial 14pt Bold, Use Title Case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145393" y="3541432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145393" y="1409512"/>
            <a:ext cx="6005946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gray">
          <a:xfrm>
            <a:off x="1386804" y="2117556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2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3" name="Freeform 12"/>
          <p:cNvSpPr/>
          <p:nvPr/>
        </p:nvSpPr>
        <p:spPr bwMode="gray">
          <a:xfrm>
            <a:off x="1386804" y="2826399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3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4" name="Freeform 13"/>
          <p:cNvSpPr/>
          <p:nvPr/>
        </p:nvSpPr>
        <p:spPr bwMode="gray">
          <a:xfrm>
            <a:off x="1386804" y="3537938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4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6" name="Freeform 15"/>
          <p:cNvSpPr/>
          <p:nvPr/>
        </p:nvSpPr>
        <p:spPr bwMode="gray">
          <a:xfrm>
            <a:off x="1386804" y="1406018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1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5" name="Freeform 14"/>
          <p:cNvSpPr/>
          <p:nvPr/>
        </p:nvSpPr>
        <p:spPr bwMode="gray">
          <a:xfrm>
            <a:off x="1386804" y="4966408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6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20" name="Freeform 19"/>
          <p:cNvSpPr/>
          <p:nvPr/>
        </p:nvSpPr>
        <p:spPr bwMode="gray">
          <a:xfrm>
            <a:off x="1386804" y="5675251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7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23" name="Freeform 22"/>
          <p:cNvSpPr/>
          <p:nvPr/>
        </p:nvSpPr>
        <p:spPr bwMode="gray">
          <a:xfrm>
            <a:off x="1386804" y="4245034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5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145393" y="4969902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145393" y="5678745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145393" y="4248528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77" y="-145982"/>
            <a:ext cx="2351314" cy="6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2499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oad Map 4/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E8994-9A79-456B-9F9D-0D8C5AC11F20}" type="slidenum">
              <a:rPr lang="en-US" smtClean="0">
                <a:solidFill>
                  <a:prstClr val="white"/>
                </a:solidFill>
                <a:latin typeface="Gill Sans"/>
                <a:ea typeface="ヒラギノ角ゴ Pro W3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Gill Sans"/>
              <a:ea typeface="ヒラギノ角ゴ Pro W3"/>
            </a:endParaRPr>
          </a:p>
        </p:txBody>
      </p:sp>
      <p:sp>
        <p:nvSpPr>
          <p:cNvPr id="6" name="Rectangle 5"/>
          <p:cNvSpPr/>
          <p:nvPr/>
        </p:nvSpPr>
        <p:spPr bwMode="gray">
          <a:xfrm rot="5400000">
            <a:off x="-1420413" y="3753715"/>
            <a:ext cx="5897906" cy="3106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899BA9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gray">
          <a:xfrm>
            <a:off x="457200" y="542602"/>
            <a:ext cx="5747657" cy="307777"/>
          </a:xfrm>
          <a:prstGeom prst="rect">
            <a:avLst/>
          </a:prstGeom>
          <a:noFill/>
        </p:spPr>
        <p:txBody>
          <a:bodyPr wrap="square" lIns="65311" tIns="0" rIns="65311" bIns="0" rtlCol="0" anchor="b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600" b="1" dirty="0">
                <a:solidFill>
                  <a:srgbClr val="FFFFFF"/>
                </a:solidFill>
                <a:ea typeface="ヒラギノ角ゴ Pro W3" charset="-128"/>
                <a:cs typeface="Arial" pitchFamily="34" charset="0"/>
                <a:sym typeface="Gill Sans" pitchFamily="34" charset="0"/>
              </a:rPr>
              <a:t>Agenda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145393" y="2121051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145393" y="2829894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145393" y="3541432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Title – Arial 14pt Bold, Use Title Case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145393" y="1409512"/>
            <a:ext cx="6005946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gray">
          <a:xfrm>
            <a:off x="1386804" y="2117556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2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3" name="Freeform 12"/>
          <p:cNvSpPr/>
          <p:nvPr/>
        </p:nvSpPr>
        <p:spPr bwMode="gray">
          <a:xfrm>
            <a:off x="1386804" y="2826399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3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4" name="Freeform 13"/>
          <p:cNvSpPr/>
          <p:nvPr/>
        </p:nvSpPr>
        <p:spPr bwMode="gray">
          <a:xfrm>
            <a:off x="1386804" y="3537938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4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6" name="Freeform 15"/>
          <p:cNvSpPr/>
          <p:nvPr/>
        </p:nvSpPr>
        <p:spPr bwMode="gray">
          <a:xfrm>
            <a:off x="1386804" y="1406018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1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5" name="Freeform 14"/>
          <p:cNvSpPr/>
          <p:nvPr/>
        </p:nvSpPr>
        <p:spPr bwMode="gray">
          <a:xfrm>
            <a:off x="1386804" y="4966408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6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20" name="Freeform 19"/>
          <p:cNvSpPr/>
          <p:nvPr/>
        </p:nvSpPr>
        <p:spPr bwMode="gray">
          <a:xfrm>
            <a:off x="1386804" y="5675251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7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23" name="Freeform 22"/>
          <p:cNvSpPr/>
          <p:nvPr/>
        </p:nvSpPr>
        <p:spPr bwMode="gray">
          <a:xfrm>
            <a:off x="1386804" y="4245034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5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145393" y="4969902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145393" y="5678745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145393" y="4248528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77" y="-145982"/>
            <a:ext cx="2351314" cy="6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0924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oad Map 5/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E8994-9A79-456B-9F9D-0D8C5AC11F20}" type="slidenum">
              <a:rPr lang="en-US" smtClean="0">
                <a:solidFill>
                  <a:prstClr val="white"/>
                </a:solidFill>
                <a:latin typeface="Gill Sans"/>
                <a:ea typeface="ヒラギノ角ゴ Pro W3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Gill Sans"/>
              <a:ea typeface="ヒラギノ角ゴ Pro W3"/>
            </a:endParaRPr>
          </a:p>
        </p:txBody>
      </p:sp>
      <p:sp>
        <p:nvSpPr>
          <p:cNvPr id="6" name="Rectangle 5"/>
          <p:cNvSpPr/>
          <p:nvPr/>
        </p:nvSpPr>
        <p:spPr bwMode="gray">
          <a:xfrm rot="5400000">
            <a:off x="-1420413" y="3753715"/>
            <a:ext cx="5897906" cy="3106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899BA9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gray">
          <a:xfrm>
            <a:off x="457200" y="542602"/>
            <a:ext cx="5747657" cy="307777"/>
          </a:xfrm>
          <a:prstGeom prst="rect">
            <a:avLst/>
          </a:prstGeom>
          <a:noFill/>
        </p:spPr>
        <p:txBody>
          <a:bodyPr wrap="square" lIns="65311" tIns="0" rIns="65311" bIns="0" rtlCol="0" anchor="b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600" b="1" dirty="0">
                <a:solidFill>
                  <a:srgbClr val="FFFFFF"/>
                </a:solidFill>
                <a:ea typeface="ヒラギノ角ゴ Pro W3" charset="-128"/>
                <a:cs typeface="Arial" pitchFamily="34" charset="0"/>
                <a:sym typeface="Gill Sans" pitchFamily="34" charset="0"/>
              </a:rPr>
              <a:t>Agenda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145393" y="2121051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145393" y="2829894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145393" y="3541432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145393" y="1409512"/>
            <a:ext cx="6005946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gray">
          <a:xfrm>
            <a:off x="1386804" y="2117556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2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3" name="Freeform 12"/>
          <p:cNvSpPr/>
          <p:nvPr/>
        </p:nvSpPr>
        <p:spPr bwMode="gray">
          <a:xfrm>
            <a:off x="1386804" y="2826399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3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4" name="Freeform 13"/>
          <p:cNvSpPr/>
          <p:nvPr/>
        </p:nvSpPr>
        <p:spPr bwMode="gray">
          <a:xfrm>
            <a:off x="1386804" y="3537938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4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6" name="Freeform 15"/>
          <p:cNvSpPr/>
          <p:nvPr/>
        </p:nvSpPr>
        <p:spPr bwMode="gray">
          <a:xfrm>
            <a:off x="1386804" y="1406018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1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5" name="Freeform 14"/>
          <p:cNvSpPr/>
          <p:nvPr/>
        </p:nvSpPr>
        <p:spPr bwMode="gray">
          <a:xfrm>
            <a:off x="1386804" y="4966408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6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20" name="Freeform 19"/>
          <p:cNvSpPr/>
          <p:nvPr/>
        </p:nvSpPr>
        <p:spPr bwMode="gray">
          <a:xfrm>
            <a:off x="1386804" y="5675251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7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23" name="Freeform 22"/>
          <p:cNvSpPr/>
          <p:nvPr/>
        </p:nvSpPr>
        <p:spPr bwMode="gray">
          <a:xfrm>
            <a:off x="1386804" y="4245034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5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145393" y="4969902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145393" y="5678745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145393" y="4248528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Title – Arial 14pt Bold, Use Title Case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77" y="-145982"/>
            <a:ext cx="2351314" cy="6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7524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oad Map 6/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E8994-9A79-456B-9F9D-0D8C5AC11F20}" type="slidenum">
              <a:rPr lang="en-US" smtClean="0">
                <a:solidFill>
                  <a:prstClr val="white"/>
                </a:solidFill>
                <a:latin typeface="Gill Sans"/>
                <a:ea typeface="ヒラギノ角ゴ Pro W3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Gill Sans"/>
              <a:ea typeface="ヒラギノ角ゴ Pro W3"/>
            </a:endParaRPr>
          </a:p>
        </p:txBody>
      </p:sp>
      <p:sp>
        <p:nvSpPr>
          <p:cNvPr id="6" name="Rectangle 5"/>
          <p:cNvSpPr/>
          <p:nvPr/>
        </p:nvSpPr>
        <p:spPr bwMode="gray">
          <a:xfrm rot="5400000">
            <a:off x="-1420413" y="3753715"/>
            <a:ext cx="5897906" cy="3106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899BA9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gray">
          <a:xfrm>
            <a:off x="457200" y="542602"/>
            <a:ext cx="5747657" cy="307777"/>
          </a:xfrm>
          <a:prstGeom prst="rect">
            <a:avLst/>
          </a:prstGeom>
          <a:noFill/>
        </p:spPr>
        <p:txBody>
          <a:bodyPr wrap="square" lIns="65311" tIns="0" rIns="65311" bIns="0" rtlCol="0" anchor="b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600" b="1" dirty="0">
                <a:solidFill>
                  <a:srgbClr val="FFFFFF"/>
                </a:solidFill>
                <a:ea typeface="ヒラギノ角ゴ Pro W3" charset="-128"/>
                <a:cs typeface="Arial" pitchFamily="34" charset="0"/>
                <a:sym typeface="Gill Sans" pitchFamily="34" charset="0"/>
              </a:rPr>
              <a:t>Agenda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145393" y="2121051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145393" y="2829894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145393" y="3541432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145393" y="1409512"/>
            <a:ext cx="6005946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gray">
          <a:xfrm>
            <a:off x="1386804" y="2117556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2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3" name="Freeform 12"/>
          <p:cNvSpPr/>
          <p:nvPr/>
        </p:nvSpPr>
        <p:spPr bwMode="gray">
          <a:xfrm>
            <a:off x="1386804" y="2826399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3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4" name="Freeform 13"/>
          <p:cNvSpPr/>
          <p:nvPr/>
        </p:nvSpPr>
        <p:spPr bwMode="gray">
          <a:xfrm>
            <a:off x="1386804" y="3537938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4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6" name="Freeform 15"/>
          <p:cNvSpPr/>
          <p:nvPr/>
        </p:nvSpPr>
        <p:spPr bwMode="gray">
          <a:xfrm>
            <a:off x="1386804" y="1406018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1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5" name="Freeform 14"/>
          <p:cNvSpPr/>
          <p:nvPr/>
        </p:nvSpPr>
        <p:spPr bwMode="gray">
          <a:xfrm>
            <a:off x="1386804" y="4966408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6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20" name="Freeform 19"/>
          <p:cNvSpPr/>
          <p:nvPr/>
        </p:nvSpPr>
        <p:spPr bwMode="gray">
          <a:xfrm>
            <a:off x="1386804" y="5675251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7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23" name="Freeform 22"/>
          <p:cNvSpPr/>
          <p:nvPr/>
        </p:nvSpPr>
        <p:spPr bwMode="gray">
          <a:xfrm>
            <a:off x="1386804" y="4245034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5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145393" y="4969902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Title – Arial 14pt Bold, Use Title Case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145393" y="5678745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145393" y="4248528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77" y="-145982"/>
            <a:ext cx="2351314" cy="6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887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oad Map 7/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E8994-9A79-456B-9F9D-0D8C5AC11F20}" type="slidenum">
              <a:rPr lang="en-US" smtClean="0">
                <a:solidFill>
                  <a:prstClr val="white"/>
                </a:solidFill>
                <a:latin typeface="Gill Sans"/>
                <a:ea typeface="ヒラギノ角ゴ Pro W3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Gill Sans"/>
              <a:ea typeface="ヒラギノ角ゴ Pro W3"/>
            </a:endParaRPr>
          </a:p>
        </p:txBody>
      </p:sp>
      <p:sp>
        <p:nvSpPr>
          <p:cNvPr id="6" name="Rectangle 5"/>
          <p:cNvSpPr/>
          <p:nvPr/>
        </p:nvSpPr>
        <p:spPr bwMode="gray">
          <a:xfrm rot="5400000">
            <a:off x="-1420413" y="3753715"/>
            <a:ext cx="5897906" cy="3106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899BA9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gray">
          <a:xfrm>
            <a:off x="457200" y="542602"/>
            <a:ext cx="5747657" cy="307777"/>
          </a:xfrm>
          <a:prstGeom prst="rect">
            <a:avLst/>
          </a:prstGeom>
          <a:noFill/>
        </p:spPr>
        <p:txBody>
          <a:bodyPr wrap="square" lIns="65311" tIns="0" rIns="65311" bIns="0" rtlCol="0" anchor="b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600" b="1" dirty="0">
                <a:solidFill>
                  <a:srgbClr val="FFFFFF"/>
                </a:solidFill>
                <a:ea typeface="ヒラギノ角ゴ Pro W3" charset="-128"/>
                <a:cs typeface="Arial" pitchFamily="34" charset="0"/>
                <a:sym typeface="Gill Sans" pitchFamily="34" charset="0"/>
              </a:rPr>
              <a:t>Agenda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145393" y="2121051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145393" y="2829894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145393" y="3541432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145393" y="1409512"/>
            <a:ext cx="6005946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gray">
          <a:xfrm>
            <a:off x="1386804" y="2117556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2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3" name="Freeform 12"/>
          <p:cNvSpPr/>
          <p:nvPr/>
        </p:nvSpPr>
        <p:spPr bwMode="gray">
          <a:xfrm>
            <a:off x="1386804" y="2826399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3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4" name="Freeform 13"/>
          <p:cNvSpPr/>
          <p:nvPr/>
        </p:nvSpPr>
        <p:spPr bwMode="gray">
          <a:xfrm>
            <a:off x="1386804" y="3537938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4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6" name="Freeform 15"/>
          <p:cNvSpPr/>
          <p:nvPr/>
        </p:nvSpPr>
        <p:spPr bwMode="gray">
          <a:xfrm>
            <a:off x="1386804" y="1406018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1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5" name="Freeform 14"/>
          <p:cNvSpPr/>
          <p:nvPr/>
        </p:nvSpPr>
        <p:spPr bwMode="gray">
          <a:xfrm>
            <a:off x="1386804" y="4966408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6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20" name="Freeform 19"/>
          <p:cNvSpPr/>
          <p:nvPr/>
        </p:nvSpPr>
        <p:spPr bwMode="gray">
          <a:xfrm>
            <a:off x="1386804" y="5675251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7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23" name="Freeform 22"/>
          <p:cNvSpPr/>
          <p:nvPr/>
        </p:nvSpPr>
        <p:spPr bwMode="gray">
          <a:xfrm>
            <a:off x="1386804" y="4245034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5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145393" y="4969902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145393" y="5678745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Title – Arial 14pt Bold, Use Title Case</a:t>
            </a:r>
            <a:endParaRPr lang="en-US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145393" y="4248528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77" y="-145982"/>
            <a:ext cx="2351314" cy="6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1159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oad Map 1/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E8994-9A79-456B-9F9D-0D8C5AC11F20}" type="slidenum">
              <a:rPr lang="en-US" smtClean="0">
                <a:solidFill>
                  <a:prstClr val="white"/>
                </a:solidFill>
                <a:latin typeface="Gill Sans"/>
                <a:ea typeface="ヒラギノ角ゴ Pro W3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Gill Sans"/>
              <a:ea typeface="ヒラギノ角ゴ Pro W3"/>
            </a:endParaRPr>
          </a:p>
        </p:txBody>
      </p:sp>
      <p:sp>
        <p:nvSpPr>
          <p:cNvPr id="6" name="Rectangle 5"/>
          <p:cNvSpPr/>
          <p:nvPr/>
        </p:nvSpPr>
        <p:spPr bwMode="gray">
          <a:xfrm rot="5400000">
            <a:off x="-1420413" y="3753715"/>
            <a:ext cx="5897906" cy="3106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899BA9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gray">
          <a:xfrm>
            <a:off x="457200" y="542602"/>
            <a:ext cx="5747657" cy="307777"/>
          </a:xfrm>
          <a:prstGeom prst="rect">
            <a:avLst/>
          </a:prstGeom>
          <a:noFill/>
        </p:spPr>
        <p:txBody>
          <a:bodyPr wrap="square" lIns="65311" tIns="0" rIns="65311" bIns="0" rtlCol="0" anchor="b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600" b="1" dirty="0">
                <a:solidFill>
                  <a:srgbClr val="FFFFFF"/>
                </a:solidFill>
                <a:ea typeface="ヒラギノ角ゴ Pro W3" charset="-128"/>
                <a:cs typeface="Arial" pitchFamily="34" charset="0"/>
                <a:sym typeface="Gill Sans" pitchFamily="34" charset="0"/>
              </a:rPr>
              <a:t>Agenda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145393" y="2032190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145393" y="2654865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145393" y="3277541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145393" y="1409514"/>
            <a:ext cx="6005946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Title – Arial 14pt Bold, Use Title Case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gray">
          <a:xfrm>
            <a:off x="1386804" y="2028695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2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3" name="Freeform 12"/>
          <p:cNvSpPr/>
          <p:nvPr/>
        </p:nvSpPr>
        <p:spPr bwMode="gray">
          <a:xfrm>
            <a:off x="1386804" y="2651371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3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4" name="Freeform 13"/>
          <p:cNvSpPr/>
          <p:nvPr/>
        </p:nvSpPr>
        <p:spPr bwMode="gray">
          <a:xfrm>
            <a:off x="1386804" y="3274046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4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6" name="Freeform 15"/>
          <p:cNvSpPr/>
          <p:nvPr/>
        </p:nvSpPr>
        <p:spPr bwMode="gray">
          <a:xfrm>
            <a:off x="1386804" y="1406019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1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5" name="Freeform 14"/>
          <p:cNvSpPr/>
          <p:nvPr/>
        </p:nvSpPr>
        <p:spPr bwMode="gray">
          <a:xfrm>
            <a:off x="1386804" y="4519398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6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20" name="Freeform 19"/>
          <p:cNvSpPr/>
          <p:nvPr/>
        </p:nvSpPr>
        <p:spPr bwMode="gray">
          <a:xfrm>
            <a:off x="1386804" y="5142074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7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22" name="Freeform 21"/>
          <p:cNvSpPr/>
          <p:nvPr/>
        </p:nvSpPr>
        <p:spPr bwMode="gray">
          <a:xfrm>
            <a:off x="1386804" y="5764752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8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23" name="Freeform 22"/>
          <p:cNvSpPr/>
          <p:nvPr/>
        </p:nvSpPr>
        <p:spPr bwMode="gray">
          <a:xfrm>
            <a:off x="1386804" y="3896722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5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145393" y="4522892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145393" y="5145568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145393" y="5768247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145393" y="3900217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3632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oad Map 2/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E8994-9A79-456B-9F9D-0D8C5AC11F20}" type="slidenum">
              <a:rPr lang="en-US" smtClean="0">
                <a:solidFill>
                  <a:prstClr val="white"/>
                </a:solidFill>
                <a:latin typeface="Gill Sans"/>
                <a:ea typeface="ヒラギノ角ゴ Pro W3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Gill Sans"/>
              <a:ea typeface="ヒラギノ角ゴ Pro W3"/>
            </a:endParaRPr>
          </a:p>
        </p:txBody>
      </p:sp>
      <p:sp>
        <p:nvSpPr>
          <p:cNvPr id="6" name="Rectangle 5"/>
          <p:cNvSpPr/>
          <p:nvPr/>
        </p:nvSpPr>
        <p:spPr bwMode="gray">
          <a:xfrm rot="5400000">
            <a:off x="-1420413" y="3753715"/>
            <a:ext cx="5897906" cy="3106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899BA9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gray">
          <a:xfrm>
            <a:off x="457200" y="542602"/>
            <a:ext cx="5747657" cy="307777"/>
          </a:xfrm>
          <a:prstGeom prst="rect">
            <a:avLst/>
          </a:prstGeom>
          <a:noFill/>
        </p:spPr>
        <p:txBody>
          <a:bodyPr wrap="square" lIns="65311" tIns="0" rIns="65311" bIns="0" rtlCol="0" anchor="b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600" b="1" dirty="0">
                <a:solidFill>
                  <a:srgbClr val="FFFFFF"/>
                </a:solidFill>
                <a:ea typeface="ヒラギノ角ゴ Pro W3" charset="-128"/>
                <a:cs typeface="Arial" pitchFamily="34" charset="0"/>
                <a:sym typeface="Gill Sans" pitchFamily="34" charset="0"/>
              </a:rPr>
              <a:t>Agenda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145393" y="2032190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Title – Arial 14pt Bold, Use Title Case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145393" y="2654865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145393" y="3277541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145394" y="1409514"/>
            <a:ext cx="6005946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gray">
          <a:xfrm>
            <a:off x="1386804" y="2028695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2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3" name="Freeform 12"/>
          <p:cNvSpPr/>
          <p:nvPr/>
        </p:nvSpPr>
        <p:spPr bwMode="gray">
          <a:xfrm>
            <a:off x="1386804" y="2651371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3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4" name="Freeform 13"/>
          <p:cNvSpPr/>
          <p:nvPr/>
        </p:nvSpPr>
        <p:spPr bwMode="gray">
          <a:xfrm>
            <a:off x="1386804" y="3274046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4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6" name="Freeform 15"/>
          <p:cNvSpPr/>
          <p:nvPr/>
        </p:nvSpPr>
        <p:spPr bwMode="gray">
          <a:xfrm>
            <a:off x="1386804" y="1406019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1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5" name="Freeform 14"/>
          <p:cNvSpPr/>
          <p:nvPr/>
        </p:nvSpPr>
        <p:spPr bwMode="gray">
          <a:xfrm>
            <a:off x="1386804" y="4519398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6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20" name="Freeform 19"/>
          <p:cNvSpPr/>
          <p:nvPr/>
        </p:nvSpPr>
        <p:spPr bwMode="gray">
          <a:xfrm>
            <a:off x="1386804" y="5142074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7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22" name="Freeform 21"/>
          <p:cNvSpPr/>
          <p:nvPr/>
        </p:nvSpPr>
        <p:spPr bwMode="gray">
          <a:xfrm>
            <a:off x="1386804" y="5764752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8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23" name="Freeform 22"/>
          <p:cNvSpPr/>
          <p:nvPr/>
        </p:nvSpPr>
        <p:spPr bwMode="gray">
          <a:xfrm>
            <a:off x="1386804" y="3896722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5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145393" y="4522892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145393" y="5145568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145393" y="5768247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145393" y="3900217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880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02C35-BD5A-4124-9B91-8FAAE866139E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AA1C-89C8-4354-8B27-337727C54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701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oad Map 3/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E8994-9A79-456B-9F9D-0D8C5AC11F20}" type="slidenum">
              <a:rPr lang="en-US" smtClean="0">
                <a:solidFill>
                  <a:prstClr val="white"/>
                </a:solidFill>
                <a:latin typeface="Gill Sans"/>
                <a:ea typeface="ヒラギノ角ゴ Pro W3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Gill Sans"/>
              <a:ea typeface="ヒラギノ角ゴ Pro W3"/>
            </a:endParaRPr>
          </a:p>
        </p:txBody>
      </p:sp>
      <p:sp>
        <p:nvSpPr>
          <p:cNvPr id="6" name="Rectangle 5"/>
          <p:cNvSpPr/>
          <p:nvPr/>
        </p:nvSpPr>
        <p:spPr bwMode="gray">
          <a:xfrm rot="5400000">
            <a:off x="-1420413" y="3753715"/>
            <a:ext cx="5897906" cy="3106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899BA9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gray">
          <a:xfrm>
            <a:off x="457200" y="542602"/>
            <a:ext cx="5747657" cy="307777"/>
          </a:xfrm>
          <a:prstGeom prst="rect">
            <a:avLst/>
          </a:prstGeom>
          <a:noFill/>
        </p:spPr>
        <p:txBody>
          <a:bodyPr wrap="square" lIns="65311" tIns="0" rIns="65311" bIns="0" rtlCol="0" anchor="b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600" b="1" dirty="0">
                <a:solidFill>
                  <a:srgbClr val="FFFFFF"/>
                </a:solidFill>
                <a:ea typeface="ヒラギノ角ゴ Pro W3" charset="-128"/>
                <a:cs typeface="Arial" pitchFamily="34" charset="0"/>
                <a:sym typeface="Gill Sans" pitchFamily="34" charset="0"/>
              </a:rPr>
              <a:t>Agenda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145393" y="2032190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145393" y="2654865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Title – Arial 14pt Bold, Use Title Case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145393" y="3277541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145394" y="1409514"/>
            <a:ext cx="6005946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gray">
          <a:xfrm>
            <a:off x="1386804" y="2028695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2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3" name="Freeform 12"/>
          <p:cNvSpPr/>
          <p:nvPr/>
        </p:nvSpPr>
        <p:spPr bwMode="gray">
          <a:xfrm>
            <a:off x="1386804" y="2651371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3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4" name="Freeform 13"/>
          <p:cNvSpPr/>
          <p:nvPr/>
        </p:nvSpPr>
        <p:spPr bwMode="gray">
          <a:xfrm>
            <a:off x="1386804" y="3274046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4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6" name="Freeform 15"/>
          <p:cNvSpPr/>
          <p:nvPr/>
        </p:nvSpPr>
        <p:spPr bwMode="gray">
          <a:xfrm>
            <a:off x="1386804" y="1406019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1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5" name="Freeform 14"/>
          <p:cNvSpPr/>
          <p:nvPr/>
        </p:nvSpPr>
        <p:spPr bwMode="gray">
          <a:xfrm>
            <a:off x="1386804" y="4519398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6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20" name="Freeform 19"/>
          <p:cNvSpPr/>
          <p:nvPr/>
        </p:nvSpPr>
        <p:spPr bwMode="gray">
          <a:xfrm>
            <a:off x="1386804" y="5142074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7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22" name="Freeform 21"/>
          <p:cNvSpPr/>
          <p:nvPr/>
        </p:nvSpPr>
        <p:spPr bwMode="gray">
          <a:xfrm>
            <a:off x="1386804" y="5764752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8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23" name="Freeform 22"/>
          <p:cNvSpPr/>
          <p:nvPr/>
        </p:nvSpPr>
        <p:spPr bwMode="gray">
          <a:xfrm>
            <a:off x="1386804" y="3896722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5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145393" y="4522892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145393" y="5145568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145393" y="5768247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145393" y="3900217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7518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oad Map 4/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E8994-9A79-456B-9F9D-0D8C5AC11F20}" type="slidenum">
              <a:rPr lang="en-US" smtClean="0">
                <a:solidFill>
                  <a:prstClr val="white"/>
                </a:solidFill>
                <a:latin typeface="Gill Sans"/>
                <a:ea typeface="ヒラギノ角ゴ Pro W3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Gill Sans"/>
              <a:ea typeface="ヒラギノ角ゴ Pro W3"/>
            </a:endParaRPr>
          </a:p>
        </p:txBody>
      </p:sp>
      <p:sp>
        <p:nvSpPr>
          <p:cNvPr id="6" name="Rectangle 5"/>
          <p:cNvSpPr/>
          <p:nvPr/>
        </p:nvSpPr>
        <p:spPr bwMode="gray">
          <a:xfrm rot="5400000">
            <a:off x="-1420413" y="3753715"/>
            <a:ext cx="5897906" cy="3106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899BA9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gray">
          <a:xfrm>
            <a:off x="457200" y="542602"/>
            <a:ext cx="5747657" cy="307777"/>
          </a:xfrm>
          <a:prstGeom prst="rect">
            <a:avLst/>
          </a:prstGeom>
          <a:noFill/>
        </p:spPr>
        <p:txBody>
          <a:bodyPr wrap="square" lIns="65311" tIns="0" rIns="65311" bIns="0" rtlCol="0" anchor="b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600" b="1" dirty="0">
                <a:solidFill>
                  <a:srgbClr val="FFFFFF"/>
                </a:solidFill>
                <a:ea typeface="ヒラギノ角ゴ Pro W3" charset="-128"/>
                <a:cs typeface="Arial" pitchFamily="34" charset="0"/>
                <a:sym typeface="Gill Sans" pitchFamily="34" charset="0"/>
              </a:rPr>
              <a:t>Agenda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145393" y="2032190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145393" y="2654865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145393" y="3277541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Title – Arial 14pt Bold, Use Title Case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145394" y="1409514"/>
            <a:ext cx="6005946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gray">
          <a:xfrm>
            <a:off x="1386804" y="2028695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2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3" name="Freeform 12"/>
          <p:cNvSpPr/>
          <p:nvPr/>
        </p:nvSpPr>
        <p:spPr bwMode="gray">
          <a:xfrm>
            <a:off x="1386804" y="2651371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3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4" name="Freeform 13"/>
          <p:cNvSpPr/>
          <p:nvPr/>
        </p:nvSpPr>
        <p:spPr bwMode="gray">
          <a:xfrm>
            <a:off x="1386804" y="3274046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4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6" name="Freeform 15"/>
          <p:cNvSpPr/>
          <p:nvPr/>
        </p:nvSpPr>
        <p:spPr bwMode="gray">
          <a:xfrm>
            <a:off x="1386804" y="1406019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1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5" name="Freeform 14"/>
          <p:cNvSpPr/>
          <p:nvPr/>
        </p:nvSpPr>
        <p:spPr bwMode="gray">
          <a:xfrm>
            <a:off x="1386804" y="4519398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6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20" name="Freeform 19"/>
          <p:cNvSpPr/>
          <p:nvPr/>
        </p:nvSpPr>
        <p:spPr bwMode="gray">
          <a:xfrm>
            <a:off x="1386804" y="5142074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7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22" name="Freeform 21"/>
          <p:cNvSpPr/>
          <p:nvPr/>
        </p:nvSpPr>
        <p:spPr bwMode="gray">
          <a:xfrm>
            <a:off x="1386804" y="5764752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8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23" name="Freeform 22"/>
          <p:cNvSpPr/>
          <p:nvPr/>
        </p:nvSpPr>
        <p:spPr bwMode="gray">
          <a:xfrm>
            <a:off x="1386804" y="3896722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5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145393" y="4522892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145393" y="5145568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145393" y="5768247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145393" y="3900217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6092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oad Map 5/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E8994-9A79-456B-9F9D-0D8C5AC11F20}" type="slidenum">
              <a:rPr lang="en-US" smtClean="0">
                <a:solidFill>
                  <a:prstClr val="white"/>
                </a:solidFill>
                <a:latin typeface="Gill Sans"/>
                <a:ea typeface="ヒラギノ角ゴ Pro W3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Gill Sans"/>
              <a:ea typeface="ヒラギノ角ゴ Pro W3"/>
            </a:endParaRPr>
          </a:p>
        </p:txBody>
      </p:sp>
      <p:sp>
        <p:nvSpPr>
          <p:cNvPr id="6" name="Rectangle 5"/>
          <p:cNvSpPr/>
          <p:nvPr/>
        </p:nvSpPr>
        <p:spPr bwMode="gray">
          <a:xfrm rot="5400000">
            <a:off x="-1420413" y="3753715"/>
            <a:ext cx="5897906" cy="3106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899BA9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gray">
          <a:xfrm>
            <a:off x="457200" y="542602"/>
            <a:ext cx="5747657" cy="307777"/>
          </a:xfrm>
          <a:prstGeom prst="rect">
            <a:avLst/>
          </a:prstGeom>
          <a:noFill/>
        </p:spPr>
        <p:txBody>
          <a:bodyPr wrap="square" lIns="65311" tIns="0" rIns="65311" bIns="0" rtlCol="0" anchor="b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600" b="1" dirty="0">
                <a:solidFill>
                  <a:srgbClr val="FFFFFF"/>
                </a:solidFill>
                <a:ea typeface="ヒラギノ角ゴ Pro W3" charset="-128"/>
                <a:cs typeface="Arial" pitchFamily="34" charset="0"/>
                <a:sym typeface="Gill Sans" pitchFamily="34" charset="0"/>
              </a:rPr>
              <a:t>Agenda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145393" y="2032190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145393" y="2654865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145393" y="3277541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145394" y="1409514"/>
            <a:ext cx="6005946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gray">
          <a:xfrm>
            <a:off x="1386804" y="2028695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2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3" name="Freeform 12"/>
          <p:cNvSpPr/>
          <p:nvPr/>
        </p:nvSpPr>
        <p:spPr bwMode="gray">
          <a:xfrm>
            <a:off x="1386804" y="2651371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3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4" name="Freeform 13"/>
          <p:cNvSpPr/>
          <p:nvPr/>
        </p:nvSpPr>
        <p:spPr bwMode="gray">
          <a:xfrm>
            <a:off x="1386804" y="3274046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4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6" name="Freeform 15"/>
          <p:cNvSpPr/>
          <p:nvPr/>
        </p:nvSpPr>
        <p:spPr bwMode="gray">
          <a:xfrm>
            <a:off x="1386804" y="1406019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1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5" name="Freeform 14"/>
          <p:cNvSpPr/>
          <p:nvPr/>
        </p:nvSpPr>
        <p:spPr bwMode="gray">
          <a:xfrm>
            <a:off x="1386804" y="4519398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6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20" name="Freeform 19"/>
          <p:cNvSpPr/>
          <p:nvPr/>
        </p:nvSpPr>
        <p:spPr bwMode="gray">
          <a:xfrm>
            <a:off x="1386804" y="5142074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7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22" name="Freeform 21"/>
          <p:cNvSpPr/>
          <p:nvPr/>
        </p:nvSpPr>
        <p:spPr bwMode="gray">
          <a:xfrm>
            <a:off x="1386804" y="5764752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8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23" name="Freeform 22"/>
          <p:cNvSpPr/>
          <p:nvPr/>
        </p:nvSpPr>
        <p:spPr bwMode="gray">
          <a:xfrm>
            <a:off x="1386804" y="3896722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5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145393" y="4522892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145393" y="5145568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145393" y="5768247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145393" y="3900217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Title – Arial 14pt Bold, Use Title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68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oad Map 6/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E8994-9A79-456B-9F9D-0D8C5AC11F20}" type="slidenum">
              <a:rPr lang="en-US" smtClean="0">
                <a:solidFill>
                  <a:prstClr val="white"/>
                </a:solidFill>
                <a:latin typeface="Gill Sans"/>
                <a:ea typeface="ヒラギノ角ゴ Pro W3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Gill Sans"/>
              <a:ea typeface="ヒラギノ角ゴ Pro W3"/>
            </a:endParaRPr>
          </a:p>
        </p:txBody>
      </p:sp>
      <p:sp>
        <p:nvSpPr>
          <p:cNvPr id="6" name="Rectangle 5"/>
          <p:cNvSpPr/>
          <p:nvPr/>
        </p:nvSpPr>
        <p:spPr bwMode="gray">
          <a:xfrm rot="5400000">
            <a:off x="-1420413" y="3753715"/>
            <a:ext cx="5897906" cy="3106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899BA9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gray">
          <a:xfrm>
            <a:off x="457200" y="542602"/>
            <a:ext cx="5747657" cy="307777"/>
          </a:xfrm>
          <a:prstGeom prst="rect">
            <a:avLst/>
          </a:prstGeom>
          <a:noFill/>
        </p:spPr>
        <p:txBody>
          <a:bodyPr wrap="square" lIns="65311" tIns="0" rIns="65311" bIns="0" rtlCol="0" anchor="b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600" b="1" dirty="0">
                <a:solidFill>
                  <a:srgbClr val="FFFFFF"/>
                </a:solidFill>
                <a:ea typeface="ヒラギノ角ゴ Pro W3" charset="-128"/>
                <a:cs typeface="Arial" pitchFamily="34" charset="0"/>
                <a:sym typeface="Gill Sans" pitchFamily="34" charset="0"/>
              </a:rPr>
              <a:t>Agenda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145393" y="2032190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145393" y="2654865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145393" y="3277541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145394" y="1409514"/>
            <a:ext cx="6005946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gray">
          <a:xfrm>
            <a:off x="1386804" y="2028695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2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3" name="Freeform 12"/>
          <p:cNvSpPr/>
          <p:nvPr/>
        </p:nvSpPr>
        <p:spPr bwMode="gray">
          <a:xfrm>
            <a:off x="1386804" y="2651371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3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4" name="Freeform 13"/>
          <p:cNvSpPr/>
          <p:nvPr/>
        </p:nvSpPr>
        <p:spPr bwMode="gray">
          <a:xfrm>
            <a:off x="1386804" y="3274046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4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6" name="Freeform 15"/>
          <p:cNvSpPr/>
          <p:nvPr/>
        </p:nvSpPr>
        <p:spPr bwMode="gray">
          <a:xfrm>
            <a:off x="1386804" y="1406019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1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5" name="Freeform 14"/>
          <p:cNvSpPr/>
          <p:nvPr/>
        </p:nvSpPr>
        <p:spPr bwMode="gray">
          <a:xfrm>
            <a:off x="1386804" y="4519398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6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20" name="Freeform 19"/>
          <p:cNvSpPr/>
          <p:nvPr/>
        </p:nvSpPr>
        <p:spPr bwMode="gray">
          <a:xfrm>
            <a:off x="1386804" y="5142074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7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22" name="Freeform 21"/>
          <p:cNvSpPr/>
          <p:nvPr/>
        </p:nvSpPr>
        <p:spPr bwMode="gray">
          <a:xfrm>
            <a:off x="1386804" y="5764752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8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23" name="Freeform 22"/>
          <p:cNvSpPr/>
          <p:nvPr/>
        </p:nvSpPr>
        <p:spPr bwMode="gray">
          <a:xfrm>
            <a:off x="1386804" y="3896722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5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145393" y="4522892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Title – Arial 14pt Bold, Use Title Case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145393" y="5145568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145393" y="5768247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145393" y="3900217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0689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oad Map 7/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E8994-9A79-456B-9F9D-0D8C5AC11F20}" type="slidenum">
              <a:rPr lang="en-US" smtClean="0">
                <a:solidFill>
                  <a:prstClr val="white"/>
                </a:solidFill>
                <a:latin typeface="Gill Sans"/>
                <a:ea typeface="ヒラギノ角ゴ Pro W3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Gill Sans"/>
              <a:ea typeface="ヒラギノ角ゴ Pro W3"/>
            </a:endParaRPr>
          </a:p>
        </p:txBody>
      </p:sp>
      <p:sp>
        <p:nvSpPr>
          <p:cNvPr id="6" name="Rectangle 5"/>
          <p:cNvSpPr/>
          <p:nvPr/>
        </p:nvSpPr>
        <p:spPr bwMode="gray">
          <a:xfrm rot="5400000">
            <a:off x="-1420413" y="3753715"/>
            <a:ext cx="5897906" cy="3106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899BA9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gray">
          <a:xfrm>
            <a:off x="457200" y="542602"/>
            <a:ext cx="5747657" cy="307777"/>
          </a:xfrm>
          <a:prstGeom prst="rect">
            <a:avLst/>
          </a:prstGeom>
          <a:noFill/>
        </p:spPr>
        <p:txBody>
          <a:bodyPr wrap="square" lIns="65311" tIns="0" rIns="65311" bIns="0" rtlCol="0" anchor="b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600" b="1" dirty="0">
                <a:solidFill>
                  <a:srgbClr val="FFFFFF"/>
                </a:solidFill>
                <a:ea typeface="ヒラギノ角ゴ Pro W3" charset="-128"/>
                <a:cs typeface="Arial" pitchFamily="34" charset="0"/>
                <a:sym typeface="Gill Sans" pitchFamily="34" charset="0"/>
              </a:rPr>
              <a:t>Agenda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145393" y="2032190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145393" y="2654865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145393" y="3277541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145394" y="1409514"/>
            <a:ext cx="6005946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gray">
          <a:xfrm>
            <a:off x="1386804" y="2028695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2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3" name="Freeform 12"/>
          <p:cNvSpPr/>
          <p:nvPr/>
        </p:nvSpPr>
        <p:spPr bwMode="gray">
          <a:xfrm>
            <a:off x="1386804" y="2651371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3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4" name="Freeform 13"/>
          <p:cNvSpPr/>
          <p:nvPr/>
        </p:nvSpPr>
        <p:spPr bwMode="gray">
          <a:xfrm>
            <a:off x="1386804" y="3274046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4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6" name="Freeform 15"/>
          <p:cNvSpPr/>
          <p:nvPr/>
        </p:nvSpPr>
        <p:spPr bwMode="gray">
          <a:xfrm>
            <a:off x="1386804" y="1406019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1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5" name="Freeform 14"/>
          <p:cNvSpPr/>
          <p:nvPr/>
        </p:nvSpPr>
        <p:spPr bwMode="gray">
          <a:xfrm>
            <a:off x="1386804" y="4519398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6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20" name="Freeform 19"/>
          <p:cNvSpPr/>
          <p:nvPr/>
        </p:nvSpPr>
        <p:spPr bwMode="gray">
          <a:xfrm>
            <a:off x="1386804" y="5142074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7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22" name="Freeform 21"/>
          <p:cNvSpPr/>
          <p:nvPr/>
        </p:nvSpPr>
        <p:spPr bwMode="gray">
          <a:xfrm>
            <a:off x="1386804" y="5764752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8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23" name="Freeform 22"/>
          <p:cNvSpPr/>
          <p:nvPr/>
        </p:nvSpPr>
        <p:spPr bwMode="gray">
          <a:xfrm>
            <a:off x="1386804" y="3896722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5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145393" y="4522892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145393" y="5145568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Title – Arial 14pt Bold, Use Title Case</a:t>
            </a:r>
            <a:endParaRPr lang="en-US" dirty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145393" y="5768247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145393" y="3900217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0530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oad Map 8/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E8994-9A79-456B-9F9D-0D8C5AC11F20}" type="slidenum">
              <a:rPr lang="en-US" smtClean="0">
                <a:solidFill>
                  <a:prstClr val="white"/>
                </a:solidFill>
                <a:latin typeface="Gill Sans"/>
                <a:ea typeface="ヒラギノ角ゴ Pro W3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Gill Sans"/>
              <a:ea typeface="ヒラギノ角ゴ Pro W3"/>
            </a:endParaRPr>
          </a:p>
        </p:txBody>
      </p:sp>
      <p:sp>
        <p:nvSpPr>
          <p:cNvPr id="6" name="Rectangle 5"/>
          <p:cNvSpPr/>
          <p:nvPr/>
        </p:nvSpPr>
        <p:spPr bwMode="gray">
          <a:xfrm rot="5400000">
            <a:off x="-1420413" y="3753715"/>
            <a:ext cx="5897906" cy="3106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899BA9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gray">
          <a:xfrm>
            <a:off x="457200" y="542602"/>
            <a:ext cx="5747657" cy="307777"/>
          </a:xfrm>
          <a:prstGeom prst="rect">
            <a:avLst/>
          </a:prstGeom>
          <a:noFill/>
        </p:spPr>
        <p:txBody>
          <a:bodyPr wrap="square" lIns="65311" tIns="0" rIns="65311" bIns="0" rtlCol="0" anchor="b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600" b="1" dirty="0">
                <a:solidFill>
                  <a:srgbClr val="FFFFFF"/>
                </a:solidFill>
                <a:ea typeface="ヒラギノ角ゴ Pro W3" charset="-128"/>
                <a:cs typeface="Arial" pitchFamily="34" charset="0"/>
                <a:sym typeface="Gill Sans" pitchFamily="34" charset="0"/>
              </a:rPr>
              <a:t>Agenda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145393" y="2032190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145393" y="2654865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145393" y="3277541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145394" y="1409514"/>
            <a:ext cx="6005946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gray">
          <a:xfrm>
            <a:off x="1386804" y="2028695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2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3" name="Freeform 12"/>
          <p:cNvSpPr/>
          <p:nvPr/>
        </p:nvSpPr>
        <p:spPr bwMode="gray">
          <a:xfrm>
            <a:off x="1386804" y="2651371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3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4" name="Freeform 13"/>
          <p:cNvSpPr/>
          <p:nvPr/>
        </p:nvSpPr>
        <p:spPr bwMode="gray">
          <a:xfrm>
            <a:off x="1386804" y="3274046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4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6" name="Freeform 15"/>
          <p:cNvSpPr/>
          <p:nvPr/>
        </p:nvSpPr>
        <p:spPr bwMode="gray">
          <a:xfrm>
            <a:off x="1386804" y="1406019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1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5" name="Freeform 14"/>
          <p:cNvSpPr/>
          <p:nvPr/>
        </p:nvSpPr>
        <p:spPr bwMode="gray">
          <a:xfrm>
            <a:off x="1386804" y="4519398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6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20" name="Freeform 19"/>
          <p:cNvSpPr/>
          <p:nvPr/>
        </p:nvSpPr>
        <p:spPr bwMode="gray">
          <a:xfrm>
            <a:off x="1386804" y="5142074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7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22" name="Freeform 21"/>
          <p:cNvSpPr/>
          <p:nvPr/>
        </p:nvSpPr>
        <p:spPr bwMode="gray">
          <a:xfrm>
            <a:off x="1386804" y="5764752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8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23" name="Freeform 22"/>
          <p:cNvSpPr/>
          <p:nvPr/>
        </p:nvSpPr>
        <p:spPr bwMode="gray">
          <a:xfrm>
            <a:off x="1386804" y="3896722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5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145393" y="4522892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145393" y="5145568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145393" y="5768247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Title – Arial 14pt Bold, Use Title Case</a:t>
            </a:r>
            <a:endParaRPr lang="en-US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145393" y="3900217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3819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1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1973025" y="4336795"/>
            <a:ext cx="4017873" cy="1698171"/>
          </a:xfrm>
        </p:spPr>
        <p:txBody>
          <a:bodyPr lIns="65311" tIns="65311" rIns="65311" bIns="65311"/>
          <a:lstStyle>
            <a:lvl1pPr>
              <a:spcBef>
                <a:spcPts val="714"/>
              </a:spcBef>
              <a:defRPr baseline="0">
                <a:solidFill>
                  <a:schemeClr val="accent4"/>
                </a:solidFill>
              </a:defRPr>
            </a:lvl1pPr>
            <a:lvl2pPr>
              <a:spcBef>
                <a:spcPts val="714"/>
              </a:spcBef>
              <a:defRPr>
                <a:solidFill>
                  <a:schemeClr val="accent4"/>
                </a:solidFill>
              </a:defRPr>
            </a:lvl2pPr>
            <a:lvl3pPr>
              <a:spcBef>
                <a:spcPts val="714"/>
              </a:spcBef>
              <a:defRPr>
                <a:solidFill>
                  <a:schemeClr val="accent4"/>
                </a:solidFill>
              </a:defRPr>
            </a:lvl3pPr>
            <a:lvl4pPr>
              <a:spcBef>
                <a:spcPts val="714"/>
              </a:spcBef>
              <a:defRPr>
                <a:solidFill>
                  <a:schemeClr val="accent4"/>
                </a:solidFill>
              </a:defRPr>
            </a:lvl4pPr>
            <a:lvl5pPr>
              <a:spcBef>
                <a:spcPts val="714"/>
              </a:spcBef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 smtClean="0"/>
              <a:t>Bulleted text, if needed – Arial 10pt Regular Five bullet levels are built in (hit Enter then Tab to get to the next bullet level)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40" hasCustomPrompt="1"/>
          </p:nvPr>
        </p:nvSpPr>
        <p:spPr bwMode="gray">
          <a:xfrm>
            <a:off x="1675633" y="3036441"/>
            <a:ext cx="5261429" cy="666750"/>
          </a:xfrm>
        </p:spPr>
        <p:txBody>
          <a:bodyPr lIns="0" tIns="0" rIns="0" bIns="0" anchor="b" anchorCtr="0"/>
          <a:lstStyle>
            <a:lvl1pPr marL="0" indent="0">
              <a:spcBef>
                <a:spcPts val="0"/>
              </a:spcBef>
              <a:buNone/>
              <a:defRPr sz="2600" b="1" baseline="0">
                <a:solidFill>
                  <a:schemeClr val="accent4"/>
                </a:solidFill>
              </a:defRPr>
            </a:lvl1pPr>
            <a:lvl2pPr>
              <a:buNone/>
              <a:defRPr sz="2600" b="1">
                <a:solidFill>
                  <a:schemeClr val="accent4"/>
                </a:solidFill>
              </a:defRPr>
            </a:lvl2pPr>
            <a:lvl3pPr>
              <a:buNone/>
              <a:defRPr sz="2600" b="1">
                <a:solidFill>
                  <a:schemeClr val="accent4"/>
                </a:solidFill>
              </a:defRPr>
            </a:lvl3pPr>
            <a:lvl4pPr>
              <a:buNone/>
              <a:defRPr sz="2600" b="1">
                <a:solidFill>
                  <a:schemeClr val="accent4"/>
                </a:solidFill>
              </a:defRPr>
            </a:lvl4pPr>
            <a:lvl5pPr>
              <a:buNone/>
              <a:defRPr sz="2600"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 smtClean="0"/>
              <a:t>Divider Title – Arial 18pt Bold</a:t>
            </a:r>
            <a:endParaRPr lang="en-US" dirty="0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1675633" y="3721112"/>
            <a:ext cx="5261429" cy="486031"/>
          </a:xfr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accent3"/>
                </a:solidFill>
              </a:defRPr>
            </a:lvl1pPr>
            <a:lvl2pPr>
              <a:buNone/>
              <a:defRPr sz="2600" b="1">
                <a:solidFill>
                  <a:schemeClr val="accent4"/>
                </a:solidFill>
              </a:defRPr>
            </a:lvl2pPr>
            <a:lvl3pPr>
              <a:buNone/>
              <a:defRPr sz="2600" b="1">
                <a:solidFill>
                  <a:schemeClr val="accent4"/>
                </a:solidFill>
              </a:defRPr>
            </a:lvl3pPr>
            <a:lvl4pPr>
              <a:buNone/>
              <a:defRPr sz="2600" b="1">
                <a:solidFill>
                  <a:schemeClr val="accent4"/>
                </a:solidFill>
              </a:defRPr>
            </a:lvl4pPr>
            <a:lvl5pPr>
              <a:buNone/>
              <a:defRPr sz="2600"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 smtClean="0"/>
              <a:t>Divider Subtitle – Arial 14pt Regular</a:t>
            </a:r>
            <a:endParaRPr lang="en-US" dirty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6765659" y="2369782"/>
            <a:ext cx="1803123" cy="314861"/>
          </a:xfrm>
        </p:spPr>
        <p:txBody>
          <a:bodyPr lIns="0" tIns="0" rIns="0" bIns="0" anchor="t" anchorCtr="0"/>
          <a:lstStyle>
            <a:lvl1pPr marL="0" indent="0" algn="r">
              <a:spcBef>
                <a:spcPts val="0"/>
              </a:spcBef>
              <a:buNone/>
              <a:defRPr sz="1900" b="0" i="1" baseline="0">
                <a:solidFill>
                  <a:schemeClr val="accent3"/>
                </a:solidFill>
              </a:defRPr>
            </a:lvl1pPr>
            <a:lvl2pPr>
              <a:buNone/>
              <a:defRPr sz="2600" b="1">
                <a:solidFill>
                  <a:schemeClr val="accent4"/>
                </a:solidFill>
              </a:defRPr>
            </a:lvl2pPr>
            <a:lvl3pPr>
              <a:buNone/>
              <a:defRPr sz="2600" b="1">
                <a:solidFill>
                  <a:schemeClr val="accent4"/>
                </a:solidFill>
              </a:defRPr>
            </a:lvl3pPr>
            <a:lvl4pPr>
              <a:buNone/>
              <a:defRPr sz="2600" b="1">
                <a:solidFill>
                  <a:schemeClr val="accent4"/>
                </a:solidFill>
              </a:defRPr>
            </a:lvl4pPr>
            <a:lvl5pPr>
              <a:buNone/>
              <a:defRPr sz="2600"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 smtClean="0"/>
              <a:t>Chapter #</a:t>
            </a:r>
          </a:p>
          <a:p>
            <a:pPr lvl="0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8" y="1034144"/>
            <a:ext cx="4794496" cy="37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6114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457200" y="443355"/>
            <a:ext cx="8229600" cy="407024"/>
          </a:xfrm>
        </p:spPr>
        <p:txBody>
          <a:bodyPr lIns="0" rIns="0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Slide Title – Arial 18pt Bold, Use Title Case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 bwMode="gray"/>
        <p:txBody>
          <a:bodyPr>
            <a:noAutofit/>
          </a:bodyPr>
          <a:lstStyle/>
          <a:p>
            <a:fld id="{387E8994-9A79-456B-9F9D-0D8C5AC11F20}" type="slidenum">
              <a:rPr lang="en-US" smtClean="0">
                <a:solidFill>
                  <a:prstClr val="white"/>
                </a:solidFill>
                <a:latin typeface="Gill Sans"/>
                <a:ea typeface="ヒラギノ角ゴ Pro W3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Gill Sans"/>
              <a:ea typeface="ヒラギノ角ゴ Pro W3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57200" y="960107"/>
            <a:ext cx="8227786" cy="438914"/>
          </a:xfrm>
        </p:spPr>
        <p:txBody>
          <a:bodyPr lIns="0" rIns="0"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Slide Subtitle – Arial 14pt Regular, Use Title Case</a:t>
            </a:r>
            <a:endParaRPr lang="en-US" dirty="0"/>
          </a:p>
        </p:txBody>
      </p:sp>
      <p:sp>
        <p:nvSpPr>
          <p:cNvPr id="9" name="Text Placeholder 21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217934" y="6531429"/>
            <a:ext cx="2926067" cy="326571"/>
          </a:xfrm>
          <a:prstGeom prst="rect">
            <a:avLst/>
          </a:prstGeom>
        </p:spPr>
        <p:txBody>
          <a:bodyPr lIns="65311" tIns="65311" rIns="65311" bIns="65311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700" baseline="0">
                <a:latin typeface="+mn-lt"/>
              </a:defRPr>
            </a:lvl1pPr>
            <a:lvl2pPr algn="l">
              <a:buNone/>
              <a:defRPr sz="900"/>
            </a:lvl2pPr>
            <a:lvl3pPr algn="l">
              <a:buNone/>
              <a:defRPr sz="900"/>
            </a:lvl3pPr>
            <a:lvl4pPr algn="l">
              <a:buNone/>
              <a:defRPr sz="900"/>
            </a:lvl4pPr>
            <a:lvl5pPr algn="l">
              <a:buNone/>
              <a:defRPr sz="900"/>
            </a:lvl5pPr>
          </a:lstStyle>
          <a:p>
            <a:pPr lvl="0"/>
            <a:r>
              <a:rPr lang="en-US" dirty="0" smtClean="0"/>
              <a:t>Source: Click to add source. Use a single space after “Source:” and a period at the end of the source. Stretch the box to the left as needed.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57200" y="1"/>
            <a:ext cx="4180114" cy="301736"/>
          </a:xfrm>
        </p:spPr>
        <p:txBody>
          <a:bodyPr lIns="0" rIns="0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Top Kicker – Arial 9pt Regular, Use Title Case</a:t>
            </a:r>
            <a:endParaRPr lang="en-US" dirty="0"/>
          </a:p>
        </p:txBody>
      </p:sp>
      <p:sp>
        <p:nvSpPr>
          <p:cNvPr id="14" name="Text Placeholder 2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73742" y="6438447"/>
            <a:ext cx="2559267" cy="417286"/>
          </a:xfrm>
          <a:prstGeom prst="rect">
            <a:avLst/>
          </a:prstGeom>
        </p:spPr>
        <p:txBody>
          <a:bodyPr lIns="65311" rIns="65311" anchor="b">
            <a:noAutofit/>
          </a:bodyPr>
          <a:lstStyle>
            <a:lvl1pPr marL="130622" indent="-130622" algn="l" defTabSz="130622">
              <a:spcBef>
                <a:spcPts val="0"/>
              </a:spcBef>
              <a:buFont typeface="+mj-lt"/>
              <a:buAutoNum type="arabicParenR"/>
              <a:defRPr sz="700" baseline="0">
                <a:solidFill>
                  <a:schemeClr val="tx1"/>
                </a:solidFill>
                <a:latin typeface="+mn-lt"/>
              </a:defRPr>
            </a:lvl1pPr>
            <a:lvl2pPr>
              <a:buNone/>
              <a:defRPr sz="900">
                <a:solidFill>
                  <a:schemeClr val="tx1"/>
                </a:solidFill>
              </a:defRPr>
            </a:lvl2pPr>
            <a:lvl3pPr>
              <a:buNone/>
              <a:defRPr sz="9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add footnote. Numbers appear automatically (no additional space or tab needed). Use a period at the end of each footnote. Stretch the box to the right as needed.</a:t>
            </a:r>
            <a:endParaRPr lang="en-US" dirty="0"/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1630591" y="1697378"/>
            <a:ext cx="5882821" cy="32869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600" b="1"/>
            </a:lvl1pPr>
            <a:lvl2pPr algn="ctr">
              <a:buNone/>
              <a:defRPr sz="1400" b="1"/>
            </a:lvl2pPr>
            <a:lvl3pPr algn="ctr">
              <a:buNone/>
              <a:defRPr sz="1400" b="1"/>
            </a:lvl3pPr>
            <a:lvl4pPr algn="ctr">
              <a:buNone/>
              <a:defRPr sz="1400" b="1"/>
            </a:lvl4pPr>
            <a:lvl5pPr algn="ctr">
              <a:buNone/>
              <a:defRPr sz="1400" b="1"/>
            </a:lvl5pPr>
          </a:lstStyle>
          <a:p>
            <a:pPr lvl="0"/>
            <a:r>
              <a:rPr lang="en-US" dirty="0" smtClean="0"/>
              <a:t>Graphic Title – Arial 11pt Bold, Use Title Case</a:t>
            </a:r>
            <a:endParaRPr lang="en-US" dirty="0"/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1630591" y="2035054"/>
            <a:ext cx="5882821" cy="34647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00" b="0" i="1"/>
            </a:lvl1pPr>
            <a:lvl2pPr algn="ctr">
              <a:buNone/>
              <a:defRPr sz="1400" b="1"/>
            </a:lvl2pPr>
            <a:lvl3pPr algn="ctr">
              <a:buNone/>
              <a:defRPr sz="1400" b="1"/>
            </a:lvl3pPr>
            <a:lvl4pPr algn="ctr">
              <a:buNone/>
              <a:defRPr sz="1400" b="1"/>
            </a:lvl4pPr>
            <a:lvl5pPr algn="ctr">
              <a:buNone/>
              <a:defRPr sz="1400" b="1"/>
            </a:lvl5pPr>
          </a:lstStyle>
          <a:p>
            <a:pPr lvl="0"/>
            <a:r>
              <a:rPr lang="en-US" dirty="0" smtClean="0"/>
              <a:t>Graphic Subtitle – Arial 10pt Italic, Use Title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462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 bwMode="gray"/>
        <p:txBody>
          <a:bodyPr>
            <a:noAutofit/>
          </a:bodyPr>
          <a:lstStyle/>
          <a:p>
            <a:fld id="{387E8994-9A79-456B-9F9D-0D8C5AC11F20}" type="slidenum">
              <a:rPr lang="en-US" smtClean="0">
                <a:solidFill>
                  <a:prstClr val="white"/>
                </a:solidFill>
                <a:latin typeface="Gill Sans"/>
                <a:ea typeface="ヒラギノ角ゴ Pro W3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Gill Sans"/>
              <a:ea typeface="ヒラギノ角ゴ Pro W3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21" hasCustomPrompt="1"/>
          </p:nvPr>
        </p:nvSpPr>
        <p:spPr bwMode="gray">
          <a:xfrm>
            <a:off x="1632857" y="2816955"/>
            <a:ext cx="5878286" cy="3248013"/>
          </a:xfrm>
          <a:ln>
            <a:noFill/>
          </a:ln>
        </p:spPr>
        <p:txBody>
          <a:bodyPr anchor="t"/>
          <a:lstStyle>
            <a:lvl1pPr marL="161011" indent="-161011" algn="l">
              <a:buFont typeface="Arial" pitchFamily="34" charset="0"/>
              <a:buChar char="•"/>
              <a:defRPr sz="1100" i="1" baseline="0">
                <a:solidFill>
                  <a:schemeClr val="accent3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DESIGN NOTES:</a:t>
            </a:r>
            <a:br>
              <a:rPr lang="en-US" dirty="0" smtClean="0"/>
            </a:br>
            <a:r>
              <a:rPr lang="en-US" dirty="0" smtClean="0"/>
              <a:t>Click the corresponding icon to add a picture, table, or chart</a:t>
            </a:r>
            <a:br>
              <a:rPr lang="en-US" dirty="0" smtClean="0"/>
            </a:br>
            <a:r>
              <a:rPr lang="en-US" dirty="0" smtClean="0"/>
              <a:t>All pictures must have an image credit next to it</a:t>
            </a:r>
            <a:br>
              <a:rPr lang="en-US" dirty="0" smtClean="0"/>
            </a:br>
            <a:r>
              <a:rPr lang="en-US" dirty="0" smtClean="0"/>
              <a:t>Table font size is 9pt Arial</a:t>
            </a:r>
            <a:br>
              <a:rPr lang="en-US" dirty="0" smtClean="0"/>
            </a:br>
            <a:r>
              <a:rPr lang="en-US" dirty="0" smtClean="0"/>
              <a:t>Do not use Microsoft generic icons</a:t>
            </a:r>
          </a:p>
        </p:txBody>
      </p:sp>
      <p:sp>
        <p:nvSpPr>
          <p:cNvPr id="15" name="Text Placeholder 21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217934" y="6531429"/>
            <a:ext cx="2926067" cy="326571"/>
          </a:xfrm>
          <a:prstGeom prst="rect">
            <a:avLst/>
          </a:prstGeom>
        </p:spPr>
        <p:txBody>
          <a:bodyPr lIns="65311" tIns="65311" rIns="65311" bIns="65311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700" baseline="0">
                <a:latin typeface="+mn-lt"/>
              </a:defRPr>
            </a:lvl1pPr>
            <a:lvl2pPr algn="l">
              <a:buNone/>
              <a:defRPr sz="900"/>
            </a:lvl2pPr>
            <a:lvl3pPr algn="l">
              <a:buNone/>
              <a:defRPr sz="900"/>
            </a:lvl3pPr>
            <a:lvl4pPr algn="l">
              <a:buNone/>
              <a:defRPr sz="900"/>
            </a:lvl4pPr>
            <a:lvl5pPr algn="l">
              <a:buNone/>
              <a:defRPr sz="900"/>
            </a:lvl5pPr>
          </a:lstStyle>
          <a:p>
            <a:pPr lvl="0"/>
            <a:r>
              <a:rPr lang="en-US" dirty="0" smtClean="0"/>
              <a:t>Source: Click to add source. Use a single space after “Source:” and a period at the end of the source. Stretch the box to the left as needed.</a:t>
            </a:r>
            <a:endParaRPr lang="en-US" dirty="0"/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1630591" y="2372732"/>
            <a:ext cx="5882821" cy="34647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200" b="0" i="0"/>
            </a:lvl1pPr>
            <a:lvl2pPr algn="ctr">
              <a:buNone/>
              <a:defRPr sz="1400" b="1"/>
            </a:lvl2pPr>
            <a:lvl3pPr algn="ctr">
              <a:buNone/>
              <a:defRPr sz="1400" b="1"/>
            </a:lvl3pPr>
            <a:lvl4pPr algn="ctr">
              <a:buNone/>
              <a:defRPr sz="1400" b="1"/>
            </a:lvl4pPr>
            <a:lvl5pPr algn="ctr">
              <a:buNone/>
              <a:defRPr sz="1400" b="1"/>
            </a:lvl5pPr>
          </a:lstStyle>
          <a:p>
            <a:pPr lvl="0"/>
            <a:r>
              <a:rPr lang="en-US" dirty="0" smtClean="0"/>
              <a:t>N-Value (ex: n=84) – Arial 8.5pt Regular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1630591" y="1697378"/>
            <a:ext cx="5882821" cy="32869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600" b="1"/>
            </a:lvl1pPr>
            <a:lvl2pPr algn="ctr">
              <a:buNone/>
              <a:defRPr sz="1400" b="1"/>
            </a:lvl2pPr>
            <a:lvl3pPr algn="ctr">
              <a:buNone/>
              <a:defRPr sz="1400" b="1"/>
            </a:lvl3pPr>
            <a:lvl4pPr algn="ctr">
              <a:buNone/>
              <a:defRPr sz="1400" b="1"/>
            </a:lvl4pPr>
            <a:lvl5pPr algn="ctr">
              <a:buNone/>
              <a:defRPr sz="1400" b="1"/>
            </a:lvl5pPr>
          </a:lstStyle>
          <a:p>
            <a:pPr lvl="0"/>
            <a:r>
              <a:rPr lang="en-US" dirty="0" smtClean="0"/>
              <a:t>Graphic Title – Arial 11pt Bold, Use Title Case</a:t>
            </a:r>
            <a:endParaRPr lang="en-U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1630591" y="2035054"/>
            <a:ext cx="5882821" cy="34647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00" b="0" i="1"/>
            </a:lvl1pPr>
            <a:lvl2pPr algn="ctr">
              <a:buNone/>
              <a:defRPr sz="1400" b="1"/>
            </a:lvl2pPr>
            <a:lvl3pPr algn="ctr">
              <a:buNone/>
              <a:defRPr sz="1400" b="1"/>
            </a:lvl3pPr>
            <a:lvl4pPr algn="ctr">
              <a:buNone/>
              <a:defRPr sz="1400" b="1"/>
            </a:lvl4pPr>
            <a:lvl5pPr algn="ctr">
              <a:buNone/>
              <a:defRPr sz="1400" b="1"/>
            </a:lvl5pPr>
          </a:lstStyle>
          <a:p>
            <a:pPr lvl="0"/>
            <a:r>
              <a:rPr lang="en-US" dirty="0" smtClean="0"/>
              <a:t>Graphic Subtitle – Arial 10pt Italic, Use Title Case</a:t>
            </a:r>
            <a:endParaRPr lang="en-US" dirty="0"/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457200" y="443355"/>
            <a:ext cx="8229600" cy="407024"/>
          </a:xfrm>
        </p:spPr>
        <p:txBody>
          <a:bodyPr lIns="0" rIns="0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Slide Title – Arial 18pt Bold, Use Title Case</a:t>
            </a:r>
            <a:endParaRPr lang="en-US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57200" y="960107"/>
            <a:ext cx="8227786" cy="438914"/>
          </a:xfrm>
        </p:spPr>
        <p:txBody>
          <a:bodyPr lIns="0" rIns="0"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Slide Subtitle – Arial 14pt Regular, Use Title Case</a:t>
            </a:r>
            <a:endParaRPr lang="en-US" dirty="0"/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57200" y="1"/>
            <a:ext cx="4180114" cy="301736"/>
          </a:xfrm>
        </p:spPr>
        <p:txBody>
          <a:bodyPr lIns="0" rIns="0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Top Kicker – Arial 9pt Regular, Use Title Case</a:t>
            </a:r>
            <a:endParaRPr lang="en-US" dirty="0"/>
          </a:p>
        </p:txBody>
      </p:sp>
      <p:sp>
        <p:nvSpPr>
          <p:cNvPr id="31" name="Text Placeholder 2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73742" y="6438447"/>
            <a:ext cx="2559267" cy="417286"/>
          </a:xfrm>
          <a:prstGeom prst="rect">
            <a:avLst/>
          </a:prstGeom>
        </p:spPr>
        <p:txBody>
          <a:bodyPr lIns="65311" rIns="65311" anchor="b">
            <a:noAutofit/>
          </a:bodyPr>
          <a:lstStyle>
            <a:lvl1pPr marL="130622" indent="-130622" algn="l" defTabSz="130622">
              <a:spcBef>
                <a:spcPts val="0"/>
              </a:spcBef>
              <a:buFont typeface="+mj-lt"/>
              <a:buAutoNum type="arabicParenR"/>
              <a:defRPr sz="700" baseline="0">
                <a:solidFill>
                  <a:schemeClr val="tx1"/>
                </a:solidFill>
                <a:latin typeface="+mn-lt"/>
              </a:defRPr>
            </a:lvl1pPr>
            <a:lvl2pPr>
              <a:buNone/>
              <a:defRPr sz="900">
                <a:solidFill>
                  <a:schemeClr val="tx1"/>
                </a:solidFill>
              </a:defRPr>
            </a:lvl2pPr>
            <a:lvl3pPr>
              <a:buNone/>
              <a:defRPr sz="9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add footnote. Numbers appear automatically (no additional space or tab needed). Use a period at the end of each footnote. Stretch the box to the right as needed.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9995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 bwMode="gray"/>
        <p:txBody>
          <a:bodyPr>
            <a:noAutofit/>
          </a:bodyPr>
          <a:lstStyle/>
          <a:p>
            <a:fld id="{387E8994-9A79-456B-9F9D-0D8C5AC11F20}" type="slidenum">
              <a:rPr lang="en-US" smtClean="0">
                <a:solidFill>
                  <a:prstClr val="white"/>
                </a:solidFill>
                <a:latin typeface="Gill Sans"/>
                <a:ea typeface="ヒラギノ角ゴ Pro W3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Gill Sans"/>
              <a:ea typeface="ヒラギノ角ゴ Pro W3"/>
            </a:endParaRPr>
          </a:p>
        </p:txBody>
      </p:sp>
      <p:sp>
        <p:nvSpPr>
          <p:cNvPr id="21" name="Text Placeholder 21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217934" y="6531429"/>
            <a:ext cx="2926067" cy="326571"/>
          </a:xfrm>
          <a:prstGeom prst="rect">
            <a:avLst/>
          </a:prstGeom>
        </p:spPr>
        <p:txBody>
          <a:bodyPr lIns="65311" tIns="65311" rIns="65311" bIns="65311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700" baseline="0">
                <a:latin typeface="+mn-lt"/>
              </a:defRPr>
            </a:lvl1pPr>
            <a:lvl2pPr algn="l">
              <a:buNone/>
              <a:defRPr sz="900"/>
            </a:lvl2pPr>
            <a:lvl3pPr algn="l">
              <a:buNone/>
              <a:defRPr sz="900"/>
            </a:lvl3pPr>
            <a:lvl4pPr algn="l">
              <a:buNone/>
              <a:defRPr sz="900"/>
            </a:lvl4pPr>
            <a:lvl5pPr algn="l">
              <a:buNone/>
              <a:defRPr sz="900"/>
            </a:lvl5pPr>
          </a:lstStyle>
          <a:p>
            <a:pPr lvl="0"/>
            <a:r>
              <a:rPr lang="en-US" dirty="0" smtClean="0"/>
              <a:t>Source: Click to add source. Use a single space after “Source:” and a period at the end of the source. Stretch the box to the left as needed.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21" hasCustomPrompt="1"/>
          </p:nvPr>
        </p:nvSpPr>
        <p:spPr bwMode="gray">
          <a:xfrm>
            <a:off x="956554" y="2816955"/>
            <a:ext cx="3481113" cy="3248013"/>
          </a:xfrm>
          <a:ln>
            <a:noFill/>
          </a:ln>
        </p:spPr>
        <p:txBody>
          <a:bodyPr anchor="t"/>
          <a:lstStyle>
            <a:lvl1pPr marL="161011" indent="-161011" algn="l">
              <a:buFont typeface="Arial" pitchFamily="34" charset="0"/>
              <a:buChar char="•"/>
              <a:defRPr sz="1100" i="1" baseline="0">
                <a:solidFill>
                  <a:schemeClr val="accent3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DESIGN NOTES:</a:t>
            </a:r>
            <a:br>
              <a:rPr lang="en-US" dirty="0" smtClean="0"/>
            </a:br>
            <a:r>
              <a:rPr lang="en-US" dirty="0" smtClean="0"/>
              <a:t>Click the corresponding icon to add a picture, table, or chart</a:t>
            </a:r>
            <a:br>
              <a:rPr lang="en-US" dirty="0" smtClean="0"/>
            </a:br>
            <a:r>
              <a:rPr lang="en-US" dirty="0" smtClean="0"/>
              <a:t>All pictures must have an image credit next to it</a:t>
            </a:r>
            <a:br>
              <a:rPr lang="en-US" dirty="0" smtClean="0"/>
            </a:br>
            <a:r>
              <a:rPr lang="en-US" dirty="0" smtClean="0"/>
              <a:t>Table font size is 9pt Arial</a:t>
            </a:r>
            <a:br>
              <a:rPr lang="en-US" dirty="0" smtClean="0"/>
            </a:br>
            <a:r>
              <a:rPr lang="en-US" dirty="0" smtClean="0"/>
              <a:t>Do not use Microsoft generic icons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954286" y="2372732"/>
            <a:ext cx="3483799" cy="34647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200" b="0" i="0"/>
            </a:lvl1pPr>
            <a:lvl2pPr algn="ctr">
              <a:buNone/>
              <a:defRPr sz="1400" b="1"/>
            </a:lvl2pPr>
            <a:lvl3pPr algn="ctr">
              <a:buNone/>
              <a:defRPr sz="1400" b="1"/>
            </a:lvl3pPr>
            <a:lvl4pPr algn="ctr">
              <a:buNone/>
              <a:defRPr sz="1400" b="1"/>
            </a:lvl4pPr>
            <a:lvl5pPr algn="ctr">
              <a:buNone/>
              <a:defRPr sz="1400" b="1"/>
            </a:lvl5pPr>
          </a:lstStyle>
          <a:p>
            <a:pPr lvl="0"/>
            <a:r>
              <a:rPr lang="en-US" dirty="0" smtClean="0"/>
              <a:t>N-Value (ex: n=84) – Arial 8.5pt Regular</a:t>
            </a:r>
            <a:endParaRPr lang="en-US" dirty="0"/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954286" y="1697378"/>
            <a:ext cx="3483799" cy="32869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600" b="1"/>
            </a:lvl1pPr>
            <a:lvl2pPr algn="ctr">
              <a:buNone/>
              <a:defRPr sz="1400" b="1"/>
            </a:lvl2pPr>
            <a:lvl3pPr algn="ctr">
              <a:buNone/>
              <a:defRPr sz="1400" b="1"/>
            </a:lvl3pPr>
            <a:lvl4pPr algn="ctr">
              <a:buNone/>
              <a:defRPr sz="1400" b="1"/>
            </a:lvl4pPr>
            <a:lvl5pPr algn="ctr">
              <a:buNone/>
              <a:defRPr sz="1400" b="1"/>
            </a:lvl5pPr>
          </a:lstStyle>
          <a:p>
            <a:pPr lvl="0"/>
            <a:r>
              <a:rPr lang="en-US" dirty="0" smtClean="0"/>
              <a:t>Graphic Title – Arial 11pt Bold</a:t>
            </a:r>
            <a:endParaRPr lang="en-US" dirty="0"/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954286" y="2035054"/>
            <a:ext cx="3483799" cy="34647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00" b="0" i="1"/>
            </a:lvl1pPr>
            <a:lvl2pPr algn="ctr">
              <a:buNone/>
              <a:defRPr sz="1400" b="1"/>
            </a:lvl2pPr>
            <a:lvl3pPr algn="ctr">
              <a:buNone/>
              <a:defRPr sz="1400" b="1"/>
            </a:lvl3pPr>
            <a:lvl4pPr algn="ctr">
              <a:buNone/>
              <a:defRPr sz="1400" b="1"/>
            </a:lvl4pPr>
            <a:lvl5pPr algn="ctr">
              <a:buNone/>
              <a:defRPr sz="1400" b="1"/>
            </a:lvl5pPr>
          </a:lstStyle>
          <a:p>
            <a:pPr lvl="0"/>
            <a:r>
              <a:rPr lang="en-US" dirty="0" smtClean="0"/>
              <a:t>Graphic Subtitle – Arial 10pt Italic</a:t>
            </a:r>
            <a:endParaRPr lang="en-US" dirty="0"/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8" hasCustomPrompt="1"/>
          </p:nvPr>
        </p:nvSpPr>
        <p:spPr bwMode="gray">
          <a:xfrm>
            <a:off x="4699386" y="2816955"/>
            <a:ext cx="3481113" cy="3248013"/>
          </a:xfrm>
          <a:ln>
            <a:noFill/>
          </a:ln>
        </p:spPr>
        <p:txBody>
          <a:bodyPr anchor="t"/>
          <a:lstStyle>
            <a:lvl1pPr marL="161011" indent="-161011" algn="l">
              <a:buFont typeface="Arial" pitchFamily="34" charset="0"/>
              <a:buChar char="•"/>
              <a:defRPr sz="1100" i="1" baseline="0">
                <a:solidFill>
                  <a:schemeClr val="accent3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DESIGN NOTES:</a:t>
            </a:r>
            <a:br>
              <a:rPr lang="en-US" dirty="0" smtClean="0"/>
            </a:br>
            <a:r>
              <a:rPr lang="en-US" dirty="0" smtClean="0"/>
              <a:t>Click the corresponding icon to add a picture, table, or chart</a:t>
            </a:r>
            <a:br>
              <a:rPr lang="en-US" dirty="0" smtClean="0"/>
            </a:br>
            <a:r>
              <a:rPr lang="en-US" dirty="0" smtClean="0"/>
              <a:t>All pictures must have an image credit next to it</a:t>
            </a:r>
            <a:br>
              <a:rPr lang="en-US" dirty="0" smtClean="0"/>
            </a:br>
            <a:r>
              <a:rPr lang="en-US" dirty="0" smtClean="0"/>
              <a:t>Table font size is 9pt Arial</a:t>
            </a:r>
            <a:br>
              <a:rPr lang="en-US" dirty="0" smtClean="0"/>
            </a:br>
            <a:r>
              <a:rPr lang="en-US" dirty="0" smtClean="0"/>
              <a:t>Do not use Microsoft generic icons</a:t>
            </a:r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4697119" y="2372732"/>
            <a:ext cx="3483799" cy="34647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200" b="0" i="0"/>
            </a:lvl1pPr>
            <a:lvl2pPr algn="ctr">
              <a:buNone/>
              <a:defRPr sz="1400" b="1"/>
            </a:lvl2pPr>
            <a:lvl3pPr algn="ctr">
              <a:buNone/>
              <a:defRPr sz="1400" b="1"/>
            </a:lvl3pPr>
            <a:lvl4pPr algn="ctr">
              <a:buNone/>
              <a:defRPr sz="1400" b="1"/>
            </a:lvl4pPr>
            <a:lvl5pPr algn="ctr">
              <a:buNone/>
              <a:defRPr sz="1400" b="1"/>
            </a:lvl5pPr>
          </a:lstStyle>
          <a:p>
            <a:pPr lvl="0"/>
            <a:r>
              <a:rPr lang="en-US" dirty="0" smtClean="0"/>
              <a:t>N-Value (ex: n=84) – Arial 8.5pt Regular</a:t>
            </a:r>
            <a:endParaRPr lang="en-US" dirty="0"/>
          </a:p>
        </p:txBody>
      </p:sp>
      <p:sp>
        <p:nvSpPr>
          <p:cNvPr id="35" name="Text Placeholder 16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4697119" y="1697378"/>
            <a:ext cx="3483799" cy="32869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600" b="1"/>
            </a:lvl1pPr>
            <a:lvl2pPr algn="ctr">
              <a:buNone/>
              <a:defRPr sz="1400" b="1"/>
            </a:lvl2pPr>
            <a:lvl3pPr algn="ctr">
              <a:buNone/>
              <a:defRPr sz="1400" b="1"/>
            </a:lvl3pPr>
            <a:lvl4pPr algn="ctr">
              <a:buNone/>
              <a:defRPr sz="1400" b="1"/>
            </a:lvl4pPr>
            <a:lvl5pPr algn="ctr">
              <a:buNone/>
              <a:defRPr sz="1400" b="1"/>
            </a:lvl5pPr>
          </a:lstStyle>
          <a:p>
            <a:pPr lvl="0"/>
            <a:r>
              <a:rPr lang="en-US" dirty="0" smtClean="0"/>
              <a:t>Graphic Title – Arial 11pt Bold</a:t>
            </a:r>
            <a:endParaRPr lang="en-US" dirty="0"/>
          </a:p>
        </p:txBody>
      </p:sp>
      <p:sp>
        <p:nvSpPr>
          <p:cNvPr id="36" name="Text Placeholder 16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4697119" y="2035054"/>
            <a:ext cx="3483799" cy="34647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00" b="0" i="1"/>
            </a:lvl1pPr>
            <a:lvl2pPr algn="ctr">
              <a:buNone/>
              <a:defRPr sz="1400" b="1"/>
            </a:lvl2pPr>
            <a:lvl3pPr algn="ctr">
              <a:buNone/>
              <a:defRPr sz="1400" b="1"/>
            </a:lvl3pPr>
            <a:lvl4pPr algn="ctr">
              <a:buNone/>
              <a:defRPr sz="1400" b="1"/>
            </a:lvl4pPr>
            <a:lvl5pPr algn="ctr">
              <a:buNone/>
              <a:defRPr sz="1400" b="1"/>
            </a:lvl5pPr>
          </a:lstStyle>
          <a:p>
            <a:pPr lvl="0"/>
            <a:r>
              <a:rPr lang="en-US" dirty="0" smtClean="0"/>
              <a:t>Graphic Subtitle – Arial 10pt Italic</a:t>
            </a:r>
            <a:endParaRPr lang="en-US" dirty="0"/>
          </a:p>
        </p:txBody>
      </p:sp>
      <p:sp>
        <p:nvSpPr>
          <p:cNvPr id="38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457200" y="443355"/>
            <a:ext cx="8229600" cy="407024"/>
          </a:xfrm>
        </p:spPr>
        <p:txBody>
          <a:bodyPr lIns="0" rIns="0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Slide Title – Arial 18pt Bold, Use Title Case</a:t>
            </a:r>
            <a:endParaRPr lang="en-US" dirty="0"/>
          </a:p>
        </p:txBody>
      </p:sp>
      <p:sp>
        <p:nvSpPr>
          <p:cNvPr id="39" name="Text Placeholder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57200" y="960107"/>
            <a:ext cx="8227786" cy="438914"/>
          </a:xfrm>
        </p:spPr>
        <p:txBody>
          <a:bodyPr lIns="0" rIns="0"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Slide Subtitle – Arial 14pt Regular, Use Title Case</a:t>
            </a:r>
            <a:endParaRPr lang="en-US" dirty="0"/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57200" y="1"/>
            <a:ext cx="4180114" cy="301736"/>
          </a:xfrm>
        </p:spPr>
        <p:txBody>
          <a:bodyPr lIns="0" rIns="0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Top Kicker – Arial 9pt Regular, Use Title Case</a:t>
            </a:r>
            <a:endParaRPr lang="en-US" dirty="0"/>
          </a:p>
        </p:txBody>
      </p:sp>
      <p:sp>
        <p:nvSpPr>
          <p:cNvPr id="41" name="Text Placeholder 2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73742" y="6438447"/>
            <a:ext cx="2559267" cy="417286"/>
          </a:xfrm>
          <a:prstGeom prst="rect">
            <a:avLst/>
          </a:prstGeom>
        </p:spPr>
        <p:txBody>
          <a:bodyPr lIns="65311" rIns="65311" anchor="b">
            <a:noAutofit/>
          </a:bodyPr>
          <a:lstStyle>
            <a:lvl1pPr marL="130622" indent="-130622" algn="l" defTabSz="130622">
              <a:spcBef>
                <a:spcPts val="0"/>
              </a:spcBef>
              <a:buFont typeface="+mj-lt"/>
              <a:buAutoNum type="arabicParenR"/>
              <a:defRPr sz="700" baseline="0">
                <a:solidFill>
                  <a:schemeClr val="tx1"/>
                </a:solidFill>
                <a:latin typeface="+mn-lt"/>
              </a:defRPr>
            </a:lvl1pPr>
            <a:lvl2pPr>
              <a:buNone/>
              <a:defRPr sz="900">
                <a:solidFill>
                  <a:schemeClr val="tx1"/>
                </a:solidFill>
              </a:defRPr>
            </a:lvl2pPr>
            <a:lvl3pPr>
              <a:buNone/>
              <a:defRPr sz="9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add footnote. Numbers appear automatically (no additional space or tab needed). Use a period at the end of each footnote. Stretch the box to the right as needed.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150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02C35-BD5A-4124-9B91-8FAAE866139E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AA1C-89C8-4354-8B27-337727C54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793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 bwMode="gray"/>
        <p:txBody>
          <a:bodyPr>
            <a:noAutofit/>
          </a:bodyPr>
          <a:lstStyle/>
          <a:p>
            <a:fld id="{387E8994-9A79-456B-9F9D-0D8C5AC11F20}" type="slidenum">
              <a:rPr lang="en-US" smtClean="0">
                <a:solidFill>
                  <a:prstClr val="white"/>
                </a:solidFill>
                <a:latin typeface="Gill Sans"/>
                <a:ea typeface="ヒラギノ角ゴ Pro W3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Gill Sans"/>
              <a:ea typeface="ヒラギノ角ゴ Pro W3"/>
            </a:endParaRP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217934" y="6531429"/>
            <a:ext cx="2926067" cy="326571"/>
          </a:xfrm>
          <a:prstGeom prst="rect">
            <a:avLst/>
          </a:prstGeom>
        </p:spPr>
        <p:txBody>
          <a:bodyPr lIns="65311" tIns="65311" rIns="65311" bIns="65311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700" baseline="0">
                <a:latin typeface="+mn-lt"/>
              </a:defRPr>
            </a:lvl1pPr>
            <a:lvl2pPr algn="l">
              <a:buNone/>
              <a:defRPr sz="900"/>
            </a:lvl2pPr>
            <a:lvl3pPr algn="l">
              <a:buNone/>
              <a:defRPr sz="900"/>
            </a:lvl3pPr>
            <a:lvl4pPr algn="l">
              <a:buNone/>
              <a:defRPr sz="900"/>
            </a:lvl4pPr>
            <a:lvl5pPr algn="l">
              <a:buNone/>
              <a:defRPr sz="900"/>
            </a:lvl5pPr>
          </a:lstStyle>
          <a:p>
            <a:pPr lvl="0"/>
            <a:r>
              <a:rPr lang="en-US" dirty="0" smtClean="0"/>
              <a:t>Source: Click to add source. Use a single space after “Source:” and a period at the end of the source. Stretch the box to the left as needed.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979715" y="1861969"/>
            <a:ext cx="7184571" cy="3918857"/>
          </a:xfrm>
        </p:spPr>
        <p:txBody>
          <a:bodyPr/>
          <a:lstStyle>
            <a:lvl1pPr marL="0" indent="0">
              <a:spcBef>
                <a:spcPts val="714"/>
              </a:spcBef>
              <a:buClr>
                <a:schemeClr val="bg1"/>
              </a:buClr>
              <a:buSzPct val="25000"/>
              <a:buFont typeface="Arial" pitchFamily="34" charset="0"/>
              <a:buChar char="•"/>
              <a:defRPr sz="1700" b="1" baseline="0"/>
            </a:lvl1pPr>
            <a:lvl2pPr>
              <a:spcBef>
                <a:spcPts val="714"/>
              </a:spcBef>
              <a:buFont typeface="Arial" pitchFamily="34" charset="0"/>
              <a:buChar char="•"/>
              <a:defRPr sz="1600" baseline="0"/>
            </a:lvl2pPr>
            <a:lvl3pPr>
              <a:spcBef>
                <a:spcPts val="714"/>
              </a:spcBef>
              <a:buFont typeface="Arial" pitchFamily="34" charset="0"/>
              <a:buChar char="–"/>
              <a:defRPr sz="1600"/>
            </a:lvl3pPr>
            <a:lvl4pPr>
              <a:spcBef>
                <a:spcPts val="714"/>
              </a:spcBef>
              <a:buFont typeface="Arial" pitchFamily="34" charset="0"/>
              <a:buChar char="•"/>
              <a:defRPr sz="1600"/>
            </a:lvl4pPr>
            <a:lvl5pPr>
              <a:spcBef>
                <a:spcPts val="714"/>
              </a:spcBef>
              <a:buFont typeface="Arial" pitchFamily="34" charset="0"/>
              <a:buChar char="–"/>
              <a:defRPr sz="1600"/>
            </a:lvl5pPr>
            <a:lvl6pPr marL="977398" indent="-158742">
              <a:spcBef>
                <a:spcPts val="714"/>
              </a:spcBef>
              <a:defRPr sz="1600"/>
            </a:lvl6pPr>
          </a:lstStyle>
          <a:p>
            <a:pPr lvl="0"/>
            <a:r>
              <a:rPr lang="en-US" dirty="0" smtClean="0"/>
              <a:t>Title is Arial 12pt Bold, Bullets are Arial 11pt Regular</a:t>
            </a:r>
            <a:br>
              <a:rPr lang="en-US" dirty="0" smtClean="0"/>
            </a:br>
            <a:r>
              <a:rPr lang="en-US" dirty="0" smtClean="0"/>
              <a:t>Five bullet levels are built in after the bold title</a:t>
            </a:r>
            <a:br>
              <a:rPr lang="en-US" dirty="0" smtClean="0"/>
            </a:br>
            <a:r>
              <a:rPr lang="en-US" dirty="0" smtClean="0"/>
              <a:t>(hit Enter then Tab to get to the next bullet level)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</a:p>
          <a:p>
            <a:pPr lvl="5"/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457200" y="443355"/>
            <a:ext cx="8229600" cy="407024"/>
          </a:xfrm>
        </p:spPr>
        <p:txBody>
          <a:bodyPr lIns="0" rIns="0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Slide Title – Arial 18pt Bold, Use Title Case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57200" y="960107"/>
            <a:ext cx="8227786" cy="438914"/>
          </a:xfrm>
        </p:spPr>
        <p:txBody>
          <a:bodyPr lIns="0" rIns="0"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Slide Subtitle – Arial 14pt Regular, Use Title Case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57200" y="1"/>
            <a:ext cx="4180114" cy="301736"/>
          </a:xfrm>
        </p:spPr>
        <p:txBody>
          <a:bodyPr lIns="0" rIns="0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Top Kicker – Arial 9pt Regular, Use Title Case</a:t>
            </a:r>
            <a:endParaRPr lang="en-US" dirty="0"/>
          </a:p>
        </p:txBody>
      </p:sp>
      <p:sp>
        <p:nvSpPr>
          <p:cNvPr id="18" name="Text Placeholder 2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73742" y="6438447"/>
            <a:ext cx="2559267" cy="417286"/>
          </a:xfrm>
          <a:prstGeom prst="rect">
            <a:avLst/>
          </a:prstGeom>
        </p:spPr>
        <p:txBody>
          <a:bodyPr lIns="65311" rIns="65311" anchor="b">
            <a:noAutofit/>
          </a:bodyPr>
          <a:lstStyle>
            <a:lvl1pPr marL="130622" indent="-130622" algn="l" defTabSz="130622">
              <a:spcBef>
                <a:spcPts val="0"/>
              </a:spcBef>
              <a:buFont typeface="+mj-lt"/>
              <a:buAutoNum type="arabicParenR"/>
              <a:defRPr sz="700" baseline="0">
                <a:solidFill>
                  <a:schemeClr val="tx1"/>
                </a:solidFill>
                <a:latin typeface="+mn-lt"/>
              </a:defRPr>
            </a:lvl1pPr>
            <a:lvl2pPr>
              <a:buNone/>
              <a:defRPr sz="900">
                <a:solidFill>
                  <a:schemeClr val="tx1"/>
                </a:solidFill>
              </a:defRPr>
            </a:lvl2pPr>
            <a:lvl3pPr>
              <a:buNone/>
              <a:defRPr sz="9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add footnote. Numbers appear automatically (no additional space or tab needed). Use a period at the end of each footnote. Stretch the box to the right as needed.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5610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Numbered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 bwMode="gray"/>
        <p:txBody>
          <a:bodyPr>
            <a:noAutofit/>
          </a:bodyPr>
          <a:lstStyle/>
          <a:p>
            <a:fld id="{387E8994-9A79-456B-9F9D-0D8C5AC11F20}" type="slidenum">
              <a:rPr lang="en-US" smtClean="0">
                <a:solidFill>
                  <a:prstClr val="white"/>
                </a:solidFill>
                <a:latin typeface="Gill Sans"/>
                <a:ea typeface="ヒラギノ角ゴ Pro W3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Gill Sans"/>
              <a:ea typeface="ヒラギノ角ゴ Pro W3"/>
            </a:endParaRP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217934" y="6531429"/>
            <a:ext cx="2926067" cy="326571"/>
          </a:xfrm>
          <a:prstGeom prst="rect">
            <a:avLst/>
          </a:prstGeom>
        </p:spPr>
        <p:txBody>
          <a:bodyPr lIns="65311" tIns="65311" rIns="65311" bIns="65311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700" baseline="0">
                <a:latin typeface="+mn-lt"/>
              </a:defRPr>
            </a:lvl1pPr>
            <a:lvl2pPr algn="l">
              <a:buNone/>
              <a:defRPr sz="900"/>
            </a:lvl2pPr>
            <a:lvl3pPr algn="l">
              <a:buNone/>
              <a:defRPr sz="900"/>
            </a:lvl3pPr>
            <a:lvl4pPr algn="l">
              <a:buNone/>
              <a:defRPr sz="900"/>
            </a:lvl4pPr>
            <a:lvl5pPr algn="l">
              <a:buNone/>
              <a:defRPr sz="900"/>
            </a:lvl5pPr>
          </a:lstStyle>
          <a:p>
            <a:pPr lvl="0"/>
            <a:r>
              <a:rPr lang="en-US" dirty="0" smtClean="0"/>
              <a:t>Source: Click to add source. Use a single space after “Source:” and a period at the end of the source. Stretch the box to the left as needed.</a:t>
            </a:r>
            <a:endParaRPr lang="en-US" dirty="0"/>
          </a:p>
        </p:txBody>
      </p:sp>
      <p:sp>
        <p:nvSpPr>
          <p:cNvPr id="12" name="Text Placeholder 31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979715" y="1862351"/>
            <a:ext cx="7184571" cy="3788229"/>
          </a:xfrm>
        </p:spPr>
        <p:txBody>
          <a:bodyPr lIns="65311" tIns="65311" rIns="65311" bIns="65311"/>
          <a:lstStyle>
            <a:lvl1pPr marL="244916" indent="-244916">
              <a:spcBef>
                <a:spcPts val="714"/>
              </a:spcBef>
              <a:buFont typeface="+mj-lt"/>
              <a:buAutoNum type="arabicPeriod"/>
              <a:defRPr sz="1700" baseline="0"/>
            </a:lvl1pPr>
            <a:lvl2pPr marL="487566" indent="-242649">
              <a:spcBef>
                <a:spcPts val="714"/>
              </a:spcBef>
              <a:buFont typeface="+mj-lt"/>
              <a:buAutoNum type="alphaLcPeriod"/>
              <a:defRPr sz="1700"/>
            </a:lvl2pPr>
            <a:lvl3pPr marL="734749" indent="-247185">
              <a:spcBef>
                <a:spcPts val="714"/>
              </a:spcBef>
              <a:buFont typeface="+mj-lt"/>
              <a:buAutoNum type="romanLcPeriod"/>
              <a:defRPr sz="1700"/>
            </a:lvl3pPr>
            <a:lvl4pPr marL="816388" indent="-326555">
              <a:buFont typeface="+mj-lt"/>
              <a:buAutoNum type="arabicPeriod"/>
              <a:defRPr/>
            </a:lvl4pPr>
            <a:lvl5pPr marL="979665" indent="-326555">
              <a:buFont typeface="+mj-lt"/>
              <a:buAutoNum type="arabicPeriod"/>
              <a:defRPr/>
            </a:lvl5pPr>
          </a:lstStyle>
          <a:p>
            <a:pPr lvl="0"/>
            <a:r>
              <a:rPr lang="en-US" dirty="0" smtClean="0"/>
              <a:t>Numbered text – Arial 11pt Regular</a:t>
            </a:r>
            <a:br>
              <a:rPr lang="en-US" dirty="0" smtClean="0"/>
            </a:br>
            <a:r>
              <a:rPr lang="en-US" dirty="0" smtClean="0"/>
              <a:t>Three number levels are built in</a:t>
            </a:r>
            <a:br>
              <a:rPr lang="en-US" dirty="0" smtClean="0"/>
            </a:br>
            <a:r>
              <a:rPr lang="en-US" dirty="0" smtClean="0"/>
              <a:t>(hit Enter then Tab to get to the next level)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457200" y="443355"/>
            <a:ext cx="8229600" cy="407024"/>
          </a:xfrm>
        </p:spPr>
        <p:txBody>
          <a:bodyPr lIns="0" rIns="0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Slide Title – Arial 18pt Bold, Use Title Case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57200" y="960107"/>
            <a:ext cx="8227786" cy="438914"/>
          </a:xfrm>
        </p:spPr>
        <p:txBody>
          <a:bodyPr lIns="0" rIns="0"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Slide Subtitle – Arial 14pt Regular, Use Title Case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57200" y="1"/>
            <a:ext cx="4180114" cy="301736"/>
          </a:xfrm>
        </p:spPr>
        <p:txBody>
          <a:bodyPr lIns="0" rIns="0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Top Kicker – Arial 9pt Regular, Use Title Case</a:t>
            </a:r>
            <a:endParaRPr lang="en-US" dirty="0"/>
          </a:p>
        </p:txBody>
      </p:sp>
      <p:sp>
        <p:nvSpPr>
          <p:cNvPr id="19" name="Text Placeholder 2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73742" y="6438447"/>
            <a:ext cx="2559267" cy="417286"/>
          </a:xfrm>
          <a:prstGeom prst="rect">
            <a:avLst/>
          </a:prstGeom>
        </p:spPr>
        <p:txBody>
          <a:bodyPr lIns="65311" rIns="65311" anchor="b">
            <a:noAutofit/>
          </a:bodyPr>
          <a:lstStyle>
            <a:lvl1pPr marL="130622" indent="-130622" algn="l" defTabSz="130622">
              <a:spcBef>
                <a:spcPts val="0"/>
              </a:spcBef>
              <a:buFont typeface="+mj-lt"/>
              <a:buAutoNum type="arabicParenR"/>
              <a:defRPr sz="700" baseline="0">
                <a:solidFill>
                  <a:schemeClr val="tx1"/>
                </a:solidFill>
                <a:latin typeface="+mn-lt"/>
              </a:defRPr>
            </a:lvl1pPr>
            <a:lvl2pPr>
              <a:buNone/>
              <a:defRPr sz="900">
                <a:solidFill>
                  <a:schemeClr val="tx1"/>
                </a:solidFill>
              </a:defRPr>
            </a:lvl2pPr>
            <a:lvl3pPr>
              <a:buNone/>
              <a:defRPr sz="9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add footnote. Numbers appear automatically (no additional space or tab needed). Use a period at the end of each footnote. Stretch the box to the right as needed.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3104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 bwMode="gray"/>
        <p:txBody>
          <a:bodyPr>
            <a:noAutofit/>
          </a:bodyPr>
          <a:lstStyle/>
          <a:p>
            <a:fld id="{387E8994-9A79-456B-9F9D-0D8C5AC11F20}" type="slidenum">
              <a:rPr lang="en-US" smtClean="0">
                <a:solidFill>
                  <a:prstClr val="white"/>
                </a:solidFill>
                <a:latin typeface="Gill Sans"/>
                <a:ea typeface="ヒラギノ角ゴ Pro W3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Gill Sans"/>
              <a:ea typeface="ヒラギノ角ゴ Pro W3"/>
            </a:endParaRP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217934" y="6531429"/>
            <a:ext cx="2926067" cy="326571"/>
          </a:xfrm>
          <a:prstGeom prst="rect">
            <a:avLst/>
          </a:prstGeom>
        </p:spPr>
        <p:txBody>
          <a:bodyPr lIns="65311" tIns="65311" rIns="65311" bIns="65311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700" baseline="0">
                <a:latin typeface="+mn-lt"/>
              </a:defRPr>
            </a:lvl1pPr>
            <a:lvl2pPr algn="l">
              <a:buNone/>
              <a:defRPr sz="900"/>
            </a:lvl2pPr>
            <a:lvl3pPr algn="l">
              <a:buNone/>
              <a:defRPr sz="900"/>
            </a:lvl3pPr>
            <a:lvl4pPr algn="l">
              <a:buNone/>
              <a:defRPr sz="900"/>
            </a:lvl4pPr>
            <a:lvl5pPr algn="l">
              <a:buNone/>
              <a:defRPr sz="900"/>
            </a:lvl5pPr>
          </a:lstStyle>
          <a:p>
            <a:pPr lvl="0"/>
            <a:r>
              <a:rPr lang="en-US" dirty="0" smtClean="0"/>
              <a:t>Source: Click to add source. Use a single space after “Source:” and a period at the end of the source. Stretch the box to the left as needed.</a:t>
            </a:r>
            <a:endParaRPr lang="en-US" dirty="0"/>
          </a:p>
        </p:txBody>
      </p:sp>
      <p:sp>
        <p:nvSpPr>
          <p:cNvPr id="12" name="Text Placeholder 29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767036" y="2872486"/>
            <a:ext cx="3918857" cy="3265714"/>
          </a:xfrm>
          <a:noFill/>
          <a:ln w="19050">
            <a:solidFill>
              <a:schemeClr val="accent3"/>
            </a:solidFill>
          </a:ln>
        </p:spPr>
        <p:txBody>
          <a:bodyPr lIns="130622" tIns="130622" rIns="130622"/>
          <a:lstStyle>
            <a:lvl1pPr marL="0" indent="0" algn="ctr">
              <a:spcBef>
                <a:spcPts val="0"/>
              </a:spcBef>
              <a:buNone/>
              <a:defRPr sz="1600" b="1" baseline="0">
                <a:solidFill>
                  <a:schemeClr val="accent3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Regular Box Title – Arial 11pt Bold</a:t>
            </a:r>
            <a:endParaRPr lang="en-US" dirty="0"/>
          </a:p>
        </p:txBody>
      </p:sp>
      <p:sp>
        <p:nvSpPr>
          <p:cNvPr id="13" name="Text Placeholder 31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4767036" y="3329686"/>
            <a:ext cx="3918857" cy="2808514"/>
          </a:xfrm>
        </p:spPr>
        <p:txBody>
          <a:bodyPr lIns="130622" tIns="65311" rIns="130622" bIns="65311"/>
          <a:lstStyle>
            <a:lvl1pPr>
              <a:spcBef>
                <a:spcPts val="714"/>
              </a:spcBef>
              <a:defRPr sz="1400" baseline="0"/>
            </a:lvl1pPr>
            <a:lvl2pPr>
              <a:spcBef>
                <a:spcPts val="714"/>
              </a:spcBef>
              <a:defRPr sz="1400"/>
            </a:lvl2pPr>
            <a:lvl3pPr>
              <a:spcBef>
                <a:spcPts val="714"/>
              </a:spcBef>
              <a:defRPr sz="1400"/>
            </a:lvl3pPr>
            <a:lvl4pPr>
              <a:spcBef>
                <a:spcPts val="714"/>
              </a:spcBef>
              <a:defRPr sz="1400"/>
            </a:lvl4pPr>
            <a:lvl5pPr>
              <a:spcBef>
                <a:spcPts val="714"/>
              </a:spcBef>
              <a:defRPr sz="1400"/>
            </a:lvl5pPr>
          </a:lstStyle>
          <a:p>
            <a:pPr lvl="0"/>
            <a:r>
              <a:rPr lang="en-US" dirty="0" smtClean="0"/>
              <a:t>1.5pt outline accent 3</a:t>
            </a:r>
            <a:br>
              <a:rPr lang="en-US" dirty="0" smtClean="0"/>
            </a:br>
            <a:r>
              <a:rPr lang="en-US" dirty="0" smtClean="0"/>
              <a:t>Bulleted text – Arial 10pt Regular</a:t>
            </a:r>
            <a:br>
              <a:rPr lang="en-US" dirty="0" smtClean="0"/>
            </a:br>
            <a:r>
              <a:rPr lang="en-US" dirty="0" smtClean="0"/>
              <a:t>Five bullet levels are built in (hit Enter then Tab to get to the next bullet level)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29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458107" y="2872486"/>
            <a:ext cx="3918857" cy="3265714"/>
          </a:xfrm>
          <a:noFill/>
          <a:ln w="19050">
            <a:solidFill>
              <a:schemeClr val="accent3"/>
            </a:solidFill>
          </a:ln>
        </p:spPr>
        <p:txBody>
          <a:bodyPr lIns="130622" tIns="130622" rIns="130622"/>
          <a:lstStyle>
            <a:lvl1pPr marL="0" indent="0" algn="ctr">
              <a:spcBef>
                <a:spcPts val="0"/>
              </a:spcBef>
              <a:buNone/>
              <a:defRPr sz="1600" b="1" baseline="0">
                <a:solidFill>
                  <a:schemeClr val="accent3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Regular Box Title – Arial 11pt Bold</a:t>
            </a:r>
            <a:endParaRPr lang="en-US" dirty="0"/>
          </a:p>
        </p:txBody>
      </p:sp>
      <p:sp>
        <p:nvSpPr>
          <p:cNvPr id="15" name="Text Placeholder 31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458107" y="3329686"/>
            <a:ext cx="3918857" cy="2808514"/>
          </a:xfrm>
        </p:spPr>
        <p:txBody>
          <a:bodyPr lIns="130622" tIns="65311" rIns="130622" bIns="65311"/>
          <a:lstStyle>
            <a:lvl1pPr>
              <a:spcBef>
                <a:spcPts val="714"/>
              </a:spcBef>
              <a:defRPr sz="1400" baseline="0"/>
            </a:lvl1pPr>
            <a:lvl2pPr>
              <a:spcBef>
                <a:spcPts val="714"/>
              </a:spcBef>
              <a:defRPr sz="1400"/>
            </a:lvl2pPr>
            <a:lvl3pPr>
              <a:spcBef>
                <a:spcPts val="714"/>
              </a:spcBef>
              <a:defRPr sz="1400"/>
            </a:lvl3pPr>
            <a:lvl4pPr>
              <a:spcBef>
                <a:spcPts val="714"/>
              </a:spcBef>
              <a:defRPr sz="1400"/>
            </a:lvl4pPr>
            <a:lvl5pPr>
              <a:spcBef>
                <a:spcPts val="714"/>
              </a:spcBef>
              <a:defRPr sz="1400"/>
            </a:lvl5pPr>
          </a:lstStyle>
          <a:p>
            <a:pPr lvl="0"/>
            <a:r>
              <a:rPr lang="en-US" dirty="0" smtClean="0"/>
              <a:t>1.5pt outline accent 3</a:t>
            </a:r>
            <a:br>
              <a:rPr lang="en-US" dirty="0" smtClean="0"/>
            </a:br>
            <a:r>
              <a:rPr lang="en-US" dirty="0" smtClean="0"/>
              <a:t>Bulleted text – Arial 10pt Regular</a:t>
            </a:r>
            <a:br>
              <a:rPr lang="en-US" dirty="0" smtClean="0"/>
            </a:br>
            <a:r>
              <a:rPr lang="en-US" dirty="0" smtClean="0"/>
              <a:t>Five bullet levels are built in (hit Enter then Tab to get to the next bullet level)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1626055" y="1660627"/>
            <a:ext cx="5891893" cy="889741"/>
          </a:xfrm>
        </p:spPr>
        <p:txBody>
          <a:bodyPr/>
          <a:lstStyle>
            <a:lvl1pPr marL="0" marR="0" indent="0" algn="l" defTabSz="914354" rtl="0" eaLnBrk="1" fontAlgn="auto" latinLnBrk="0" hangingPunct="1">
              <a:lnSpc>
                <a:spcPts val="2000"/>
              </a:lnSpc>
              <a:spcBef>
                <a:spcPts val="429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marL="0" marR="0" lvl="0" indent="0" algn="l" defTabSz="914354" rtl="0" eaLnBrk="1" fontAlgn="auto" latinLnBrk="0" hangingPunct="1">
              <a:lnSpc>
                <a:spcPts val="2000"/>
              </a:lnSpc>
              <a:spcBef>
                <a:spcPts val="429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Text – Arial 10pt Regular. Text – Arial 10pt Regular. Text – Arial 10pt Regular. Text – Arial 10pt Regular. Text – Arial 10pt Regular. Text – Arial 10pt Regular. Text – Arial 10pt Regular.</a:t>
            </a:r>
            <a:endParaRPr lang="en-US" dirty="0"/>
          </a:p>
        </p:txBody>
      </p:sp>
      <p:sp>
        <p:nvSpPr>
          <p:cNvPr id="27" name="Text Placeholder 16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1630591" y="1317536"/>
            <a:ext cx="5882821" cy="32869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600" b="1"/>
            </a:lvl1pPr>
            <a:lvl2pPr algn="ctr">
              <a:buNone/>
              <a:defRPr sz="1400" b="1"/>
            </a:lvl2pPr>
            <a:lvl3pPr algn="ctr">
              <a:buNone/>
              <a:defRPr sz="1400" b="1"/>
            </a:lvl3pPr>
            <a:lvl4pPr algn="ctr">
              <a:buNone/>
              <a:defRPr sz="1400" b="1"/>
            </a:lvl4pPr>
            <a:lvl5pPr algn="ctr">
              <a:buNone/>
              <a:defRPr sz="1400" b="1"/>
            </a:lvl5pPr>
          </a:lstStyle>
          <a:p>
            <a:pPr lvl="0"/>
            <a:r>
              <a:rPr lang="en-US" dirty="0" smtClean="0"/>
              <a:t>Graphic Title – Arial 11pt Bold, Use Title Case</a:t>
            </a:r>
            <a:endParaRPr lang="en-US" dirty="0"/>
          </a:p>
        </p:txBody>
      </p:sp>
      <p:sp>
        <p:nvSpPr>
          <p:cNvPr id="30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457200" y="443355"/>
            <a:ext cx="8229600" cy="407024"/>
          </a:xfrm>
        </p:spPr>
        <p:txBody>
          <a:bodyPr lIns="0" rIns="0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Slide Title – Arial 18pt Bold, Use Title Case</a:t>
            </a:r>
            <a:endParaRPr lang="en-US" dirty="0"/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57200" y="1"/>
            <a:ext cx="4180114" cy="301736"/>
          </a:xfrm>
        </p:spPr>
        <p:txBody>
          <a:bodyPr lIns="0" rIns="0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Top Kicker – Arial 9pt Regular, Use Title Case</a:t>
            </a:r>
            <a:endParaRPr lang="en-US" dirty="0"/>
          </a:p>
        </p:txBody>
      </p:sp>
      <p:sp>
        <p:nvSpPr>
          <p:cNvPr id="33" name="Text Placeholder 2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73742" y="6438447"/>
            <a:ext cx="2559267" cy="417286"/>
          </a:xfrm>
          <a:prstGeom prst="rect">
            <a:avLst/>
          </a:prstGeom>
        </p:spPr>
        <p:txBody>
          <a:bodyPr lIns="65311" rIns="65311" anchor="b">
            <a:noAutofit/>
          </a:bodyPr>
          <a:lstStyle>
            <a:lvl1pPr marL="130622" indent="-130622" algn="l" defTabSz="130622">
              <a:spcBef>
                <a:spcPts val="0"/>
              </a:spcBef>
              <a:buFont typeface="+mj-lt"/>
              <a:buAutoNum type="arabicParenR"/>
              <a:defRPr sz="700" baseline="0">
                <a:solidFill>
                  <a:schemeClr val="tx1"/>
                </a:solidFill>
                <a:latin typeface="+mn-lt"/>
              </a:defRPr>
            </a:lvl1pPr>
            <a:lvl2pPr>
              <a:buNone/>
              <a:defRPr sz="900">
                <a:solidFill>
                  <a:schemeClr val="tx1"/>
                </a:solidFill>
              </a:defRPr>
            </a:lvl2pPr>
            <a:lvl3pPr>
              <a:buNone/>
              <a:defRPr sz="9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add footnote. Numbers appear automatically (no additional space or tab needed). Use a period at the end of each footnote. Stretch the box to the right as needed.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364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 bwMode="gray"/>
        <p:txBody>
          <a:bodyPr>
            <a:noAutofit/>
          </a:bodyPr>
          <a:lstStyle/>
          <a:p>
            <a:fld id="{387E8994-9A79-456B-9F9D-0D8C5AC11F20}" type="slidenum">
              <a:rPr lang="en-US" smtClean="0">
                <a:solidFill>
                  <a:prstClr val="white"/>
                </a:solidFill>
                <a:latin typeface="Gill Sans"/>
                <a:ea typeface="ヒラギノ角ゴ Pro W3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Gill Sans"/>
              <a:ea typeface="ヒラギノ角ゴ Pro W3"/>
            </a:endParaRP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217934" y="6531429"/>
            <a:ext cx="2926067" cy="326571"/>
          </a:xfrm>
          <a:prstGeom prst="rect">
            <a:avLst/>
          </a:prstGeom>
        </p:spPr>
        <p:txBody>
          <a:bodyPr lIns="65311" tIns="65311" rIns="65311" bIns="65311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700" baseline="0">
                <a:latin typeface="+mn-lt"/>
              </a:defRPr>
            </a:lvl1pPr>
            <a:lvl2pPr algn="l">
              <a:buNone/>
              <a:defRPr sz="900"/>
            </a:lvl2pPr>
            <a:lvl3pPr algn="l">
              <a:buNone/>
              <a:defRPr sz="900"/>
            </a:lvl3pPr>
            <a:lvl4pPr algn="l">
              <a:buNone/>
              <a:defRPr sz="900"/>
            </a:lvl4pPr>
            <a:lvl5pPr algn="l">
              <a:buNone/>
              <a:defRPr sz="900"/>
            </a:lvl5pPr>
          </a:lstStyle>
          <a:p>
            <a:pPr lvl="0"/>
            <a:r>
              <a:rPr lang="en-US" dirty="0" smtClean="0"/>
              <a:t>Source: Click to add source. Use a single space after “Source:” and a period at the end of the source. Stretch the box to the left as needed.</a:t>
            </a:r>
            <a:endParaRPr lang="en-US" dirty="0"/>
          </a:p>
        </p:txBody>
      </p:sp>
      <p:sp>
        <p:nvSpPr>
          <p:cNvPr id="18" name="Text Placeholder 29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110343" y="2888094"/>
            <a:ext cx="6923314" cy="2351314"/>
          </a:xfrm>
          <a:noFill/>
          <a:ln w="19050">
            <a:solidFill>
              <a:schemeClr val="accent3"/>
            </a:solidFill>
          </a:ln>
        </p:spPr>
        <p:txBody>
          <a:bodyPr lIns="130622" tIns="130622" rIns="130622"/>
          <a:lstStyle>
            <a:lvl1pPr marL="0" indent="0" algn="l">
              <a:spcBef>
                <a:spcPts val="0"/>
              </a:spcBef>
              <a:buNone/>
              <a:defRPr sz="1600" b="1" baseline="0">
                <a:solidFill>
                  <a:schemeClr val="accent3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Add “Required Action: </a:t>
            </a:r>
            <a:r>
              <a:rPr lang="en-US" dirty="0" err="1" smtClean="0"/>
              <a:t>Xxxx</a:t>
            </a:r>
            <a:r>
              <a:rPr lang="en-US" dirty="0" smtClean="0"/>
              <a:t> </a:t>
            </a:r>
            <a:r>
              <a:rPr lang="en-US" dirty="0" err="1" smtClean="0"/>
              <a:t>Xxxx</a:t>
            </a:r>
            <a:r>
              <a:rPr lang="en-US" dirty="0" smtClean="0"/>
              <a:t>” – Arial 11pt Bold, Accent 3</a:t>
            </a:r>
            <a:endParaRPr lang="en-US" dirty="0"/>
          </a:p>
        </p:txBody>
      </p:sp>
      <p:sp>
        <p:nvSpPr>
          <p:cNvPr id="19" name="Text Placeholder 31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1110343" y="3318217"/>
            <a:ext cx="6923314" cy="1917546"/>
          </a:xfrm>
        </p:spPr>
        <p:txBody>
          <a:bodyPr lIns="130622" tIns="65311" rIns="130622" bIns="65311"/>
          <a:lstStyle>
            <a:lvl1pPr marL="244916" indent="-244916">
              <a:spcBef>
                <a:spcPts val="714"/>
              </a:spcBef>
              <a:buFont typeface="+mj-lt"/>
              <a:buAutoNum type="arabicPeriod"/>
              <a:defRPr sz="1400" baseline="0"/>
            </a:lvl1pPr>
            <a:lvl2pPr marL="487566" indent="-242649">
              <a:spcBef>
                <a:spcPts val="714"/>
              </a:spcBef>
              <a:buFont typeface="+mj-lt"/>
              <a:buAutoNum type="alphaLcPeriod"/>
              <a:defRPr sz="1400"/>
            </a:lvl2pPr>
            <a:lvl3pPr marL="734749" indent="-247185">
              <a:spcBef>
                <a:spcPts val="714"/>
              </a:spcBef>
              <a:buFont typeface="+mj-lt"/>
              <a:buAutoNum type="romanLcPeriod"/>
              <a:defRPr sz="1400"/>
            </a:lvl3pPr>
            <a:lvl4pPr marL="816388" indent="-326555">
              <a:buFont typeface="+mj-lt"/>
              <a:buAutoNum type="arabicPeriod"/>
              <a:defRPr/>
            </a:lvl4pPr>
            <a:lvl5pPr marL="979665" indent="-326555">
              <a:buFont typeface="+mj-lt"/>
              <a:buAutoNum type="arabicPeriod"/>
              <a:defRPr/>
            </a:lvl5pPr>
          </a:lstStyle>
          <a:p>
            <a:pPr lvl="0"/>
            <a:r>
              <a:rPr lang="en-US" dirty="0" smtClean="0"/>
              <a:t>1.5pt outline accent 3</a:t>
            </a:r>
            <a:br>
              <a:rPr lang="en-US" dirty="0" smtClean="0"/>
            </a:br>
            <a:r>
              <a:rPr lang="en-US" dirty="0" smtClean="0"/>
              <a:t>Numbered text – Arial 10pt Regular</a:t>
            </a:r>
            <a:br>
              <a:rPr lang="en-US" dirty="0" smtClean="0"/>
            </a:br>
            <a:r>
              <a:rPr lang="en-US" dirty="0" smtClean="0"/>
              <a:t>Three number levels are built in (hit Enter then Tab to get to the next level)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1115185" y="1315292"/>
            <a:ext cx="6932259" cy="32869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 b="1"/>
            </a:lvl1pPr>
            <a:lvl2pPr algn="ctr">
              <a:buNone/>
              <a:defRPr sz="1400" b="1"/>
            </a:lvl2pPr>
            <a:lvl3pPr algn="ctr">
              <a:buNone/>
              <a:defRPr sz="1400" b="1"/>
            </a:lvl3pPr>
            <a:lvl4pPr algn="ctr">
              <a:buNone/>
              <a:defRPr sz="1400" b="1"/>
            </a:lvl4pPr>
            <a:lvl5pPr algn="ctr">
              <a:buNone/>
              <a:defRPr sz="1400" b="1"/>
            </a:lvl5pPr>
          </a:lstStyle>
          <a:p>
            <a:pPr lvl="0"/>
            <a:r>
              <a:rPr lang="en-US" dirty="0" smtClean="0"/>
              <a:t>Click to Add “Key Finding” – Arial 11pt Bold</a:t>
            </a:r>
            <a:endParaRPr lang="en-US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1115185" y="5758440"/>
            <a:ext cx="6932259" cy="390877"/>
          </a:xfrm>
          <a:solidFill>
            <a:schemeClr val="accent1"/>
          </a:solidFill>
        </p:spPr>
        <p:txBody>
          <a:bodyPr anchor="ctr" anchorCtr="0"/>
          <a:lstStyle>
            <a:lvl1pPr marL="0" indent="0" algn="l">
              <a:spcBef>
                <a:spcPts val="0"/>
              </a:spcBef>
              <a:buNone/>
              <a:tabLst>
                <a:tab pos="6780554" algn="r"/>
              </a:tabLst>
              <a:defRPr sz="1600" b="1"/>
            </a:lvl1pPr>
            <a:lvl2pPr algn="ctr">
              <a:buNone/>
              <a:defRPr sz="1400" b="1"/>
            </a:lvl2pPr>
            <a:lvl3pPr algn="ctr">
              <a:buNone/>
              <a:defRPr sz="1400" b="1"/>
            </a:lvl3pPr>
            <a:lvl4pPr algn="ctr">
              <a:buNone/>
              <a:defRPr sz="1400" b="1"/>
            </a:lvl4pPr>
            <a:lvl5pPr algn="ctr">
              <a:buNone/>
              <a:defRPr sz="1400" b="1"/>
            </a:lvl5pPr>
          </a:lstStyle>
          <a:p>
            <a:pPr lvl="0"/>
            <a:r>
              <a:rPr lang="en-US" dirty="0" smtClean="0"/>
              <a:t>Click to Add “Year One Financial Impact” then tab	$$$$$</a:t>
            </a:r>
            <a:endParaRPr lang="en-US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1115185" y="1660626"/>
            <a:ext cx="6944687" cy="632039"/>
          </a:xfrm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100000"/>
              </a:lnSpc>
              <a:spcBef>
                <a:spcPts val="714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marL="0" marR="0" lvl="0" indent="0" algn="l" defTabSz="914354" rtl="0" eaLnBrk="1" fontAlgn="auto" latinLnBrk="0" hangingPunct="1">
              <a:lnSpc>
                <a:spcPts val="2000"/>
              </a:lnSpc>
              <a:spcBef>
                <a:spcPts val="429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Text – Arial 10pt Regular. Text – Arial 10pt Regular. Text – Arial 10pt Regular. Text – Arial 10pt Regular. Text – Arial 10pt Regular. Text – Arial 10pt Regular.</a:t>
            </a:r>
          </a:p>
          <a:p>
            <a:pPr lvl="0"/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457200" y="443355"/>
            <a:ext cx="8229600" cy="407024"/>
          </a:xfrm>
        </p:spPr>
        <p:txBody>
          <a:bodyPr lIns="0" rIns="0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Slide Title – Arial 18pt Bold, Use Title Case</a:t>
            </a:r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57200" y="1"/>
            <a:ext cx="4180114" cy="301736"/>
          </a:xfrm>
        </p:spPr>
        <p:txBody>
          <a:bodyPr lIns="0" rIns="0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Top Kicker – Arial 9pt Regular, Use Title Case</a:t>
            </a:r>
            <a:endParaRPr lang="en-US" dirty="0"/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73742" y="6438447"/>
            <a:ext cx="2559267" cy="417286"/>
          </a:xfrm>
          <a:prstGeom prst="rect">
            <a:avLst/>
          </a:prstGeom>
        </p:spPr>
        <p:txBody>
          <a:bodyPr lIns="65311" rIns="65311" anchor="b">
            <a:noAutofit/>
          </a:bodyPr>
          <a:lstStyle>
            <a:lvl1pPr marL="130622" indent="-130622" algn="l" defTabSz="130622">
              <a:spcBef>
                <a:spcPts val="0"/>
              </a:spcBef>
              <a:buFont typeface="+mj-lt"/>
              <a:buAutoNum type="arabicParenR"/>
              <a:defRPr sz="700" baseline="0">
                <a:solidFill>
                  <a:schemeClr val="tx1"/>
                </a:solidFill>
                <a:latin typeface="+mn-lt"/>
              </a:defRPr>
            </a:lvl1pPr>
            <a:lvl2pPr>
              <a:buNone/>
              <a:defRPr sz="900">
                <a:solidFill>
                  <a:schemeClr val="tx1"/>
                </a:solidFill>
              </a:defRPr>
            </a:lvl2pPr>
            <a:lvl3pPr>
              <a:buNone/>
              <a:defRPr sz="9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add footnote. Numbers appear automatically (no additional space or tab needed). Use a period at the end of each footnote. Stretch the box to the right as needed.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560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 bwMode="gray"/>
        <p:txBody>
          <a:bodyPr>
            <a:noAutofit/>
          </a:bodyPr>
          <a:lstStyle/>
          <a:p>
            <a:fld id="{387E8994-9A79-456B-9F9D-0D8C5AC11F20}" type="slidenum">
              <a:rPr lang="en-US" smtClean="0">
                <a:solidFill>
                  <a:prstClr val="white"/>
                </a:solidFill>
                <a:latin typeface="Gill Sans"/>
                <a:ea typeface="ヒラギノ角ゴ Pro W3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Gill Sans"/>
              <a:ea typeface="ヒラギノ角ゴ Pro W3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1775707" y="2724226"/>
            <a:ext cx="2612571" cy="522514"/>
          </a:xfrm>
          <a:prstGeom prst="rect">
            <a:avLst/>
          </a:prstGeom>
          <a:noFill/>
          <a:ln w="19050">
            <a:noFill/>
          </a:ln>
        </p:spPr>
        <p:txBody>
          <a:bodyPr lIns="65311" tIns="65311" rIns="65311" bIns="65311">
            <a:noAutofit/>
          </a:bodyPr>
          <a:lstStyle>
            <a:lvl1pPr marL="0" indent="0">
              <a:spcBef>
                <a:spcPts val="0"/>
              </a:spcBef>
              <a:buNone/>
              <a:defRPr sz="1400" baseline="0">
                <a:latin typeface="+mn-lt"/>
              </a:defRPr>
            </a:lvl1pPr>
            <a:lvl2pPr marL="0" indent="0">
              <a:buNone/>
              <a:defRPr sz="2600"/>
            </a:lvl2pPr>
            <a:lvl3pPr marL="0" indent="0">
              <a:buNone/>
              <a:defRPr sz="2600"/>
            </a:lvl3pPr>
            <a:lvl4pPr marL="0" indent="0">
              <a:buNone/>
              <a:defRPr sz="2600"/>
            </a:lvl4pPr>
            <a:lvl5pPr marL="0" indent="0">
              <a:buNone/>
              <a:defRPr sz="2600"/>
            </a:lvl5pPr>
          </a:lstStyle>
          <a:p>
            <a:pPr lvl="0"/>
            <a:r>
              <a:rPr lang="en-US" dirty="0" smtClean="0"/>
              <a:t>Name@advisory.com</a:t>
            </a:r>
            <a:br>
              <a:rPr lang="en-US" dirty="0" smtClean="0"/>
            </a:br>
            <a:r>
              <a:rPr lang="en-US" dirty="0" err="1" smtClean="0"/>
              <a:t>xxx.xxx.xxxx</a:t>
            </a:r>
            <a:endParaRPr lang="en-US" dirty="0" smtClean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1775707" y="2159940"/>
            <a:ext cx="2612571" cy="522514"/>
          </a:xfrm>
          <a:prstGeom prst="rect">
            <a:avLst/>
          </a:prstGeom>
          <a:noFill/>
          <a:ln w="19050">
            <a:noFill/>
          </a:ln>
        </p:spPr>
        <p:txBody>
          <a:bodyPr lIns="65311" tIns="65311" rIns="65311" bIns="65311">
            <a:noAutofit/>
          </a:bodyPr>
          <a:lstStyle>
            <a:lvl1pPr marL="0" indent="0">
              <a:spcBef>
                <a:spcPts val="0"/>
              </a:spcBef>
              <a:buNone/>
              <a:defRPr sz="1400" b="1" baseline="0">
                <a:latin typeface="+mn-lt"/>
              </a:defRPr>
            </a:lvl1pPr>
            <a:lvl2pPr marL="0" indent="0">
              <a:buNone/>
              <a:defRPr sz="2600"/>
            </a:lvl2pPr>
            <a:lvl3pPr marL="0" indent="0">
              <a:buNone/>
              <a:defRPr sz="2600"/>
            </a:lvl3pPr>
            <a:lvl4pPr marL="0" indent="0">
              <a:buNone/>
              <a:defRPr sz="2600"/>
            </a:lvl4pPr>
            <a:lvl5pPr marL="0" indent="0">
              <a:buNone/>
              <a:defRPr sz="2600"/>
            </a:lvl5pPr>
          </a:lstStyle>
          <a:p>
            <a:pPr lvl="0"/>
            <a:r>
              <a:rPr lang="en-US" dirty="0" smtClean="0"/>
              <a:t>Contact Name </a:t>
            </a:r>
            <a:br>
              <a:rPr lang="en-US" dirty="0" smtClean="0"/>
            </a:br>
            <a:r>
              <a:rPr lang="en-US" dirty="0" smtClean="0"/>
              <a:t>Contact Title</a:t>
            </a:r>
          </a:p>
        </p:txBody>
      </p:sp>
      <p:sp>
        <p:nvSpPr>
          <p:cNvPr id="13" name="Picture Placeholder 20"/>
          <p:cNvSpPr>
            <a:spLocks noGrp="1"/>
          </p:cNvSpPr>
          <p:nvPr>
            <p:ph type="pic" sz="quarter" idx="42" hasCustomPrompt="1"/>
          </p:nvPr>
        </p:nvSpPr>
        <p:spPr bwMode="gray">
          <a:xfrm>
            <a:off x="452851" y="2061138"/>
            <a:ext cx="1306286" cy="1306286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lIns="26124" tIns="26124" rIns="26124" bIns="26124"/>
          <a:lstStyle>
            <a:lvl1pPr marL="0" indent="0" algn="ctr">
              <a:buNone/>
              <a:defRPr sz="1000" baseline="0"/>
            </a:lvl1pPr>
          </a:lstStyle>
          <a:p>
            <a:r>
              <a:rPr lang="en-US" dirty="0" smtClean="0"/>
              <a:t>Click to add headshot.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6045563" y="2724226"/>
            <a:ext cx="2612571" cy="522514"/>
          </a:xfrm>
          <a:prstGeom prst="rect">
            <a:avLst/>
          </a:prstGeom>
          <a:noFill/>
          <a:ln w="19050">
            <a:noFill/>
          </a:ln>
        </p:spPr>
        <p:txBody>
          <a:bodyPr lIns="65311" tIns="65311" rIns="65311" bIns="65311">
            <a:noAutofit/>
          </a:bodyPr>
          <a:lstStyle>
            <a:lvl1pPr marL="0" indent="0">
              <a:spcBef>
                <a:spcPts val="0"/>
              </a:spcBef>
              <a:buNone/>
              <a:defRPr sz="1400" baseline="0">
                <a:latin typeface="+mn-lt"/>
              </a:defRPr>
            </a:lvl1pPr>
            <a:lvl2pPr marL="0" indent="0">
              <a:buNone/>
              <a:defRPr sz="2600"/>
            </a:lvl2pPr>
            <a:lvl3pPr marL="0" indent="0">
              <a:buNone/>
              <a:defRPr sz="2600"/>
            </a:lvl3pPr>
            <a:lvl4pPr marL="0" indent="0">
              <a:buNone/>
              <a:defRPr sz="2600"/>
            </a:lvl4pPr>
            <a:lvl5pPr marL="0" indent="0">
              <a:buNone/>
              <a:defRPr sz="2600"/>
            </a:lvl5pPr>
          </a:lstStyle>
          <a:p>
            <a:pPr lvl="0"/>
            <a:r>
              <a:rPr lang="en-US" dirty="0" smtClean="0"/>
              <a:t>Name@advisory.com</a:t>
            </a:r>
            <a:br>
              <a:rPr lang="en-US" dirty="0" smtClean="0"/>
            </a:br>
            <a:r>
              <a:rPr lang="en-US" dirty="0" err="1" smtClean="0"/>
              <a:t>xxx.xxx.xxxx</a:t>
            </a:r>
            <a:endParaRPr lang="en-US" dirty="0" smtClean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045563" y="2159940"/>
            <a:ext cx="2612571" cy="522514"/>
          </a:xfrm>
          <a:prstGeom prst="rect">
            <a:avLst/>
          </a:prstGeom>
          <a:noFill/>
          <a:ln w="19050">
            <a:noFill/>
          </a:ln>
        </p:spPr>
        <p:txBody>
          <a:bodyPr lIns="65311" tIns="65311" rIns="65311" bIns="65311">
            <a:noAutofit/>
          </a:bodyPr>
          <a:lstStyle>
            <a:lvl1pPr marL="0" indent="0">
              <a:spcBef>
                <a:spcPts val="0"/>
              </a:spcBef>
              <a:buNone/>
              <a:defRPr sz="1400" b="1" baseline="0">
                <a:latin typeface="+mn-lt"/>
              </a:defRPr>
            </a:lvl1pPr>
            <a:lvl2pPr marL="0" indent="0">
              <a:buNone/>
              <a:defRPr sz="2600"/>
            </a:lvl2pPr>
            <a:lvl3pPr marL="0" indent="0">
              <a:buNone/>
              <a:defRPr sz="2600"/>
            </a:lvl3pPr>
            <a:lvl4pPr marL="0" indent="0">
              <a:buNone/>
              <a:defRPr sz="2600"/>
            </a:lvl4pPr>
            <a:lvl5pPr marL="0" indent="0">
              <a:buNone/>
              <a:defRPr sz="2600"/>
            </a:lvl5pPr>
          </a:lstStyle>
          <a:p>
            <a:pPr lvl="0"/>
            <a:r>
              <a:rPr lang="en-US" dirty="0" smtClean="0"/>
              <a:t>Contact Name </a:t>
            </a:r>
            <a:br>
              <a:rPr lang="en-US" dirty="0" smtClean="0"/>
            </a:br>
            <a:r>
              <a:rPr lang="en-US" dirty="0" smtClean="0"/>
              <a:t>Contact Title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46" hasCustomPrompt="1"/>
          </p:nvPr>
        </p:nvSpPr>
        <p:spPr bwMode="gray">
          <a:xfrm>
            <a:off x="1775707" y="4646482"/>
            <a:ext cx="2612571" cy="522514"/>
          </a:xfrm>
          <a:prstGeom prst="rect">
            <a:avLst/>
          </a:prstGeom>
          <a:noFill/>
          <a:ln w="19050">
            <a:noFill/>
          </a:ln>
        </p:spPr>
        <p:txBody>
          <a:bodyPr lIns="65311" tIns="65311" rIns="65311" bIns="65311">
            <a:noAutofit/>
          </a:bodyPr>
          <a:lstStyle>
            <a:lvl1pPr marL="0" indent="0">
              <a:spcBef>
                <a:spcPts val="0"/>
              </a:spcBef>
              <a:buNone/>
              <a:defRPr sz="1400" baseline="0">
                <a:latin typeface="+mn-lt"/>
              </a:defRPr>
            </a:lvl1pPr>
            <a:lvl2pPr marL="0" indent="0">
              <a:buNone/>
              <a:defRPr sz="2600"/>
            </a:lvl2pPr>
            <a:lvl3pPr marL="0" indent="0">
              <a:buNone/>
              <a:defRPr sz="2600"/>
            </a:lvl3pPr>
            <a:lvl4pPr marL="0" indent="0">
              <a:buNone/>
              <a:defRPr sz="2600"/>
            </a:lvl4pPr>
            <a:lvl5pPr marL="0" indent="0">
              <a:buNone/>
              <a:defRPr sz="2600"/>
            </a:lvl5pPr>
          </a:lstStyle>
          <a:p>
            <a:pPr lvl="0"/>
            <a:r>
              <a:rPr lang="en-US" dirty="0" smtClean="0"/>
              <a:t>Name@advisory.com</a:t>
            </a:r>
            <a:br>
              <a:rPr lang="en-US" dirty="0" smtClean="0"/>
            </a:br>
            <a:r>
              <a:rPr lang="en-US" dirty="0" err="1" smtClean="0"/>
              <a:t>xxx.xxx.xxxx</a:t>
            </a:r>
            <a:endParaRPr lang="en-US" dirty="0" smtClean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1775707" y="4082196"/>
            <a:ext cx="2612571" cy="522514"/>
          </a:xfrm>
          <a:prstGeom prst="rect">
            <a:avLst/>
          </a:prstGeom>
          <a:noFill/>
          <a:ln w="19050">
            <a:noFill/>
          </a:ln>
        </p:spPr>
        <p:txBody>
          <a:bodyPr lIns="65311" tIns="65311" rIns="65311" bIns="65311">
            <a:noAutofit/>
          </a:bodyPr>
          <a:lstStyle>
            <a:lvl1pPr marL="0" indent="0">
              <a:spcBef>
                <a:spcPts val="0"/>
              </a:spcBef>
              <a:buNone/>
              <a:defRPr sz="1400" b="1" baseline="0">
                <a:latin typeface="+mn-lt"/>
              </a:defRPr>
            </a:lvl1pPr>
            <a:lvl2pPr marL="0" indent="0">
              <a:buNone/>
              <a:defRPr sz="2600"/>
            </a:lvl2pPr>
            <a:lvl3pPr marL="0" indent="0">
              <a:buNone/>
              <a:defRPr sz="2600"/>
            </a:lvl3pPr>
            <a:lvl4pPr marL="0" indent="0">
              <a:buNone/>
              <a:defRPr sz="2600"/>
            </a:lvl4pPr>
            <a:lvl5pPr marL="0" indent="0">
              <a:buNone/>
              <a:defRPr sz="2600"/>
            </a:lvl5pPr>
          </a:lstStyle>
          <a:p>
            <a:pPr lvl="0"/>
            <a:r>
              <a:rPr lang="en-US" dirty="0" smtClean="0"/>
              <a:t>Contact Name </a:t>
            </a:r>
            <a:br>
              <a:rPr lang="en-US" dirty="0" smtClean="0"/>
            </a:br>
            <a:r>
              <a:rPr lang="en-US" dirty="0" smtClean="0"/>
              <a:t>Contact Title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49" hasCustomPrompt="1"/>
          </p:nvPr>
        </p:nvSpPr>
        <p:spPr bwMode="gray">
          <a:xfrm>
            <a:off x="6045563" y="4646482"/>
            <a:ext cx="2612571" cy="522514"/>
          </a:xfrm>
          <a:prstGeom prst="rect">
            <a:avLst/>
          </a:prstGeom>
          <a:noFill/>
          <a:ln w="19050">
            <a:noFill/>
          </a:ln>
        </p:spPr>
        <p:txBody>
          <a:bodyPr lIns="65311" tIns="65311" rIns="65311" bIns="65311">
            <a:noAutofit/>
          </a:bodyPr>
          <a:lstStyle>
            <a:lvl1pPr marL="0" indent="0">
              <a:spcBef>
                <a:spcPts val="0"/>
              </a:spcBef>
              <a:buNone/>
              <a:defRPr sz="1400" baseline="0">
                <a:latin typeface="+mn-lt"/>
              </a:defRPr>
            </a:lvl1pPr>
            <a:lvl2pPr marL="0" indent="0">
              <a:buNone/>
              <a:defRPr sz="2600"/>
            </a:lvl2pPr>
            <a:lvl3pPr marL="0" indent="0">
              <a:buNone/>
              <a:defRPr sz="2600"/>
            </a:lvl3pPr>
            <a:lvl4pPr marL="0" indent="0">
              <a:buNone/>
              <a:defRPr sz="2600"/>
            </a:lvl4pPr>
            <a:lvl5pPr marL="0" indent="0">
              <a:buNone/>
              <a:defRPr sz="2600"/>
            </a:lvl5pPr>
          </a:lstStyle>
          <a:p>
            <a:pPr lvl="0"/>
            <a:r>
              <a:rPr lang="en-US" dirty="0" smtClean="0"/>
              <a:t>Name@advisory.com</a:t>
            </a:r>
            <a:br>
              <a:rPr lang="en-US" dirty="0" smtClean="0"/>
            </a:br>
            <a:r>
              <a:rPr lang="en-US" dirty="0" err="1" smtClean="0"/>
              <a:t>xxx.xxx.xxxx</a:t>
            </a:r>
            <a:endParaRPr lang="en-US" dirty="0" smtClean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6045563" y="4082196"/>
            <a:ext cx="2612571" cy="522514"/>
          </a:xfrm>
          <a:prstGeom prst="rect">
            <a:avLst/>
          </a:prstGeom>
          <a:noFill/>
          <a:ln w="19050">
            <a:noFill/>
          </a:ln>
        </p:spPr>
        <p:txBody>
          <a:bodyPr lIns="65311" tIns="65311" rIns="65311" bIns="65311">
            <a:noAutofit/>
          </a:bodyPr>
          <a:lstStyle>
            <a:lvl1pPr marL="0" indent="0">
              <a:spcBef>
                <a:spcPts val="0"/>
              </a:spcBef>
              <a:buNone/>
              <a:defRPr sz="1400" b="1" baseline="0">
                <a:latin typeface="+mn-lt"/>
              </a:defRPr>
            </a:lvl1pPr>
            <a:lvl2pPr marL="0" indent="0">
              <a:buNone/>
              <a:defRPr sz="2600"/>
            </a:lvl2pPr>
            <a:lvl3pPr marL="0" indent="0">
              <a:buNone/>
              <a:defRPr sz="2600"/>
            </a:lvl3pPr>
            <a:lvl4pPr marL="0" indent="0">
              <a:buNone/>
              <a:defRPr sz="2600"/>
            </a:lvl4pPr>
            <a:lvl5pPr marL="0" indent="0">
              <a:buNone/>
              <a:defRPr sz="2600"/>
            </a:lvl5pPr>
          </a:lstStyle>
          <a:p>
            <a:pPr lvl="0"/>
            <a:r>
              <a:rPr lang="en-US" dirty="0" smtClean="0"/>
              <a:t>Contact Name </a:t>
            </a:r>
            <a:br>
              <a:rPr lang="en-US" dirty="0" smtClean="0"/>
            </a:br>
            <a:r>
              <a:rPr lang="en-US" dirty="0" smtClean="0"/>
              <a:t>Contact Title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217934" y="6531429"/>
            <a:ext cx="2926067" cy="326571"/>
          </a:xfrm>
          <a:prstGeom prst="rect">
            <a:avLst/>
          </a:prstGeom>
        </p:spPr>
        <p:txBody>
          <a:bodyPr lIns="65311" tIns="65311" rIns="65311" bIns="65311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700" baseline="0">
                <a:latin typeface="+mn-lt"/>
              </a:defRPr>
            </a:lvl1pPr>
            <a:lvl2pPr algn="l">
              <a:buNone/>
              <a:defRPr sz="900"/>
            </a:lvl2pPr>
            <a:lvl3pPr algn="l">
              <a:buNone/>
              <a:defRPr sz="900"/>
            </a:lvl3pPr>
            <a:lvl4pPr algn="l">
              <a:buNone/>
              <a:defRPr sz="900"/>
            </a:lvl4pPr>
            <a:lvl5pPr algn="l">
              <a:buNone/>
              <a:defRPr sz="900"/>
            </a:lvl5pPr>
          </a:lstStyle>
          <a:p>
            <a:pPr lvl="0"/>
            <a:r>
              <a:rPr lang="en-US" dirty="0" smtClean="0"/>
              <a:t>Source: Click to add source. Use a single space after “Source:” and a period at the end of the source. Stretch the box to the left as needed.</a:t>
            </a:r>
            <a:endParaRPr lang="en-US" dirty="0"/>
          </a:p>
        </p:txBody>
      </p:sp>
      <p:sp>
        <p:nvSpPr>
          <p:cNvPr id="27" name="Picture Placeholder 20"/>
          <p:cNvSpPr>
            <a:spLocks noGrp="1"/>
          </p:cNvSpPr>
          <p:nvPr>
            <p:ph type="pic" sz="quarter" idx="51" hasCustomPrompt="1"/>
          </p:nvPr>
        </p:nvSpPr>
        <p:spPr bwMode="gray">
          <a:xfrm>
            <a:off x="4730664" y="2061138"/>
            <a:ext cx="1306286" cy="1306286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lIns="26124" tIns="26124" rIns="26124" bIns="26124"/>
          <a:lstStyle>
            <a:lvl1pPr marL="0" indent="0" algn="ctr">
              <a:buNone/>
              <a:defRPr sz="1000" baseline="0"/>
            </a:lvl1pPr>
          </a:lstStyle>
          <a:p>
            <a:r>
              <a:rPr lang="en-US" dirty="0" smtClean="0"/>
              <a:t>Click to add headshot.</a:t>
            </a:r>
            <a:endParaRPr lang="en-US" dirty="0"/>
          </a:p>
        </p:txBody>
      </p:sp>
      <p:sp>
        <p:nvSpPr>
          <p:cNvPr id="29" name="Picture Placeholder 20"/>
          <p:cNvSpPr>
            <a:spLocks noGrp="1"/>
          </p:cNvSpPr>
          <p:nvPr>
            <p:ph type="pic" sz="quarter" idx="52" hasCustomPrompt="1"/>
          </p:nvPr>
        </p:nvSpPr>
        <p:spPr bwMode="gray">
          <a:xfrm>
            <a:off x="452851" y="3979751"/>
            <a:ext cx="1306286" cy="1306286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lIns="26124" tIns="26124" rIns="26124" bIns="26124"/>
          <a:lstStyle>
            <a:lvl1pPr marL="0" indent="0" algn="ctr">
              <a:buNone/>
              <a:defRPr sz="1000" baseline="0"/>
            </a:lvl1pPr>
          </a:lstStyle>
          <a:p>
            <a:r>
              <a:rPr lang="en-US" dirty="0" smtClean="0"/>
              <a:t>Click to add headshot.</a:t>
            </a:r>
            <a:endParaRPr lang="en-US" dirty="0"/>
          </a:p>
        </p:txBody>
      </p:sp>
      <p:sp>
        <p:nvSpPr>
          <p:cNvPr id="30" name="Picture Placeholder 20"/>
          <p:cNvSpPr>
            <a:spLocks noGrp="1"/>
          </p:cNvSpPr>
          <p:nvPr>
            <p:ph type="pic" sz="quarter" idx="53" hasCustomPrompt="1"/>
          </p:nvPr>
        </p:nvSpPr>
        <p:spPr bwMode="gray">
          <a:xfrm>
            <a:off x="4730664" y="3979751"/>
            <a:ext cx="1306286" cy="1306286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lIns="26124" tIns="26124" rIns="26124" bIns="26124"/>
          <a:lstStyle>
            <a:lvl1pPr marL="0" indent="0" algn="ctr">
              <a:buNone/>
              <a:defRPr sz="1000" baseline="0"/>
            </a:lvl1pPr>
          </a:lstStyle>
          <a:p>
            <a:r>
              <a:rPr lang="en-US" dirty="0" smtClean="0"/>
              <a:t>Click to add headshot.</a:t>
            </a:r>
            <a:endParaRPr lang="en-US" dirty="0"/>
          </a:p>
        </p:txBody>
      </p:sp>
      <p:sp>
        <p:nvSpPr>
          <p:cNvPr id="3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457200" y="443355"/>
            <a:ext cx="8229600" cy="407024"/>
          </a:xfrm>
        </p:spPr>
        <p:txBody>
          <a:bodyPr lIns="0" rIns="0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Slide Title – Arial 18pt Bold, Use Title Case</a:t>
            </a:r>
            <a:endParaRPr lang="en-US" dirty="0"/>
          </a:p>
        </p:txBody>
      </p:sp>
      <p:sp>
        <p:nvSpPr>
          <p:cNvPr id="34" name="Text Placeholder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57200" y="1"/>
            <a:ext cx="4180114" cy="301736"/>
          </a:xfrm>
        </p:spPr>
        <p:txBody>
          <a:bodyPr lIns="0" rIns="0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Top Kicker – Arial 9pt Regular, Use Title Case</a:t>
            </a:r>
            <a:endParaRPr lang="en-US" dirty="0"/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73742" y="6438447"/>
            <a:ext cx="2559267" cy="417286"/>
          </a:xfrm>
          <a:prstGeom prst="rect">
            <a:avLst/>
          </a:prstGeom>
        </p:spPr>
        <p:txBody>
          <a:bodyPr lIns="65311" rIns="65311" anchor="b">
            <a:noAutofit/>
          </a:bodyPr>
          <a:lstStyle>
            <a:lvl1pPr marL="130622" indent="-130622" algn="l" defTabSz="130622">
              <a:spcBef>
                <a:spcPts val="0"/>
              </a:spcBef>
              <a:buFont typeface="+mj-lt"/>
              <a:buAutoNum type="arabicParenR"/>
              <a:defRPr sz="700" baseline="0">
                <a:solidFill>
                  <a:schemeClr val="tx1"/>
                </a:solidFill>
                <a:latin typeface="+mn-lt"/>
              </a:defRPr>
            </a:lvl1pPr>
            <a:lvl2pPr>
              <a:buNone/>
              <a:defRPr sz="900">
                <a:solidFill>
                  <a:schemeClr val="tx1"/>
                </a:solidFill>
              </a:defRPr>
            </a:lvl2pPr>
            <a:lvl3pPr>
              <a:buNone/>
              <a:defRPr sz="9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add footnote. Numbers appear automatically (no additional space or tab needed). Use a period at the end of each footnote. Stretch the box to the right as needed.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7154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 bwMode="gray"/>
        <p:txBody>
          <a:bodyPr>
            <a:noAutofit/>
          </a:bodyPr>
          <a:lstStyle/>
          <a:p>
            <a:fld id="{387E8994-9A79-456B-9F9D-0D8C5AC11F20}" type="slidenum">
              <a:rPr lang="en-US" smtClean="0">
                <a:solidFill>
                  <a:prstClr val="white"/>
                </a:solidFill>
                <a:latin typeface="Gill Sans"/>
                <a:ea typeface="ヒラギノ角ゴ Pro W3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Gill Sans"/>
              <a:ea typeface="ヒラギノ角ゴ Pro W3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21" hasCustomPrompt="1"/>
          </p:nvPr>
        </p:nvSpPr>
        <p:spPr bwMode="gray">
          <a:xfrm>
            <a:off x="937974" y="1652848"/>
            <a:ext cx="3360724" cy="4274309"/>
          </a:xfrm>
          <a:ln>
            <a:noFill/>
          </a:ln>
        </p:spPr>
        <p:txBody>
          <a:bodyPr anchor="t"/>
          <a:lstStyle>
            <a:lvl1pPr marL="161011" indent="-161011" algn="l">
              <a:buFont typeface="Arial" pitchFamily="34" charset="0"/>
              <a:buChar char="•"/>
              <a:defRPr sz="1100" i="1" baseline="0">
                <a:solidFill>
                  <a:schemeClr val="accent3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DESIGN NOTES:</a:t>
            </a:r>
            <a:br>
              <a:rPr lang="en-US" dirty="0" smtClean="0"/>
            </a:br>
            <a:r>
              <a:rPr lang="en-US" dirty="0" smtClean="0"/>
              <a:t>Click the corresponding icon to add a picture, table, or chart</a:t>
            </a:r>
            <a:br>
              <a:rPr lang="en-US" dirty="0" smtClean="0"/>
            </a:br>
            <a:r>
              <a:rPr lang="en-US" dirty="0" smtClean="0"/>
              <a:t>All pictures must have an image credit next to it</a:t>
            </a:r>
            <a:br>
              <a:rPr lang="en-US" dirty="0" smtClean="0"/>
            </a:br>
            <a:r>
              <a:rPr lang="en-US" dirty="0" smtClean="0"/>
              <a:t>Table font size is 9pt Arial</a:t>
            </a:r>
            <a:br>
              <a:rPr lang="en-US" dirty="0" smtClean="0"/>
            </a:br>
            <a:r>
              <a:rPr lang="en-US" dirty="0" smtClean="0"/>
              <a:t>Do not use Microsoft generic icons</a:t>
            </a:r>
            <a:endParaRPr lang="en-US" dirty="0"/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217934" y="6531429"/>
            <a:ext cx="2926067" cy="326571"/>
          </a:xfrm>
          <a:prstGeom prst="rect">
            <a:avLst/>
          </a:prstGeom>
        </p:spPr>
        <p:txBody>
          <a:bodyPr lIns="65311" tIns="65311" rIns="65311" bIns="65311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700" baseline="0">
                <a:latin typeface="+mn-lt"/>
              </a:defRPr>
            </a:lvl1pPr>
            <a:lvl2pPr algn="l">
              <a:buNone/>
              <a:defRPr sz="900"/>
            </a:lvl2pPr>
            <a:lvl3pPr algn="l">
              <a:buNone/>
              <a:defRPr sz="900"/>
            </a:lvl3pPr>
            <a:lvl4pPr algn="l">
              <a:buNone/>
              <a:defRPr sz="900"/>
            </a:lvl4pPr>
            <a:lvl5pPr algn="l">
              <a:buNone/>
              <a:defRPr sz="900"/>
            </a:lvl5pPr>
          </a:lstStyle>
          <a:p>
            <a:pPr lvl="0"/>
            <a:r>
              <a:rPr lang="en-US" dirty="0" smtClean="0"/>
              <a:t>Source: Click to add source. Use a single space after “Source:” and a period at the end of the source. Stretch the box to the left as needed.</a:t>
            </a:r>
            <a:endParaRPr lang="en-US" dirty="0"/>
          </a:p>
        </p:txBody>
      </p:sp>
      <p:sp>
        <p:nvSpPr>
          <p:cNvPr id="24" name="Text Placeholder 31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4851906" y="1992422"/>
            <a:ext cx="3359019" cy="1436914"/>
          </a:xfrm>
        </p:spPr>
        <p:txBody>
          <a:bodyPr lIns="65311" rIns="65311"/>
          <a:lstStyle>
            <a:lvl1pPr>
              <a:spcBef>
                <a:spcPts val="714"/>
              </a:spcBef>
              <a:defRPr sz="1400" baseline="0"/>
            </a:lvl1pPr>
            <a:lvl2pPr>
              <a:spcBef>
                <a:spcPts val="714"/>
              </a:spcBef>
              <a:defRPr sz="1400"/>
            </a:lvl2pPr>
            <a:lvl3pPr>
              <a:spcBef>
                <a:spcPts val="714"/>
              </a:spcBef>
              <a:defRPr sz="1400"/>
            </a:lvl3pPr>
            <a:lvl4pPr>
              <a:spcBef>
                <a:spcPts val="714"/>
              </a:spcBef>
              <a:defRPr sz="1400"/>
            </a:lvl4pPr>
            <a:lvl5pPr>
              <a:spcBef>
                <a:spcPts val="714"/>
              </a:spcBef>
              <a:defRPr sz="1400"/>
            </a:lvl5pPr>
          </a:lstStyle>
          <a:p>
            <a:pPr lvl="0"/>
            <a:r>
              <a:rPr lang="en-US" dirty="0" smtClean="0"/>
              <a:t>Bulleted text – Arial 10pt Regular</a:t>
            </a:r>
            <a:br>
              <a:rPr lang="en-US" dirty="0" smtClean="0"/>
            </a:br>
            <a:r>
              <a:rPr lang="en-US" dirty="0" smtClean="0"/>
              <a:t>Five bullet levels are built in (hit Enter then Tab to get to the next bullet level)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4851905" y="1652966"/>
            <a:ext cx="3361887" cy="32869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 b="1"/>
            </a:lvl1pPr>
            <a:lvl2pPr algn="ctr">
              <a:buNone/>
              <a:defRPr sz="1400" b="1"/>
            </a:lvl2pPr>
            <a:lvl3pPr algn="ctr">
              <a:buNone/>
              <a:defRPr sz="1400" b="1"/>
            </a:lvl3pPr>
            <a:lvl4pPr algn="ctr">
              <a:buNone/>
              <a:defRPr sz="1400" b="1"/>
            </a:lvl4pPr>
            <a:lvl5pPr algn="ctr">
              <a:buNone/>
              <a:defRPr sz="1400" b="1"/>
            </a:lvl5pPr>
          </a:lstStyle>
          <a:p>
            <a:pPr lvl="0"/>
            <a:r>
              <a:rPr lang="en-US" dirty="0" smtClean="0"/>
              <a:t>Graphic Title – Arial 11pt Bold</a:t>
            </a:r>
            <a:endParaRPr lang="en-US" dirty="0"/>
          </a:p>
        </p:txBody>
      </p:sp>
      <p:sp>
        <p:nvSpPr>
          <p:cNvPr id="26" name="Text Placeholder 31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4851906" y="4498357"/>
            <a:ext cx="3359019" cy="1436914"/>
          </a:xfrm>
        </p:spPr>
        <p:txBody>
          <a:bodyPr lIns="65311" rIns="65311"/>
          <a:lstStyle>
            <a:lvl1pPr>
              <a:spcBef>
                <a:spcPts val="714"/>
              </a:spcBef>
              <a:defRPr sz="1400" baseline="0"/>
            </a:lvl1pPr>
            <a:lvl2pPr>
              <a:spcBef>
                <a:spcPts val="714"/>
              </a:spcBef>
              <a:defRPr sz="1400"/>
            </a:lvl2pPr>
            <a:lvl3pPr>
              <a:spcBef>
                <a:spcPts val="714"/>
              </a:spcBef>
              <a:defRPr sz="1400"/>
            </a:lvl3pPr>
            <a:lvl4pPr>
              <a:spcBef>
                <a:spcPts val="714"/>
              </a:spcBef>
              <a:defRPr sz="1400"/>
            </a:lvl4pPr>
            <a:lvl5pPr>
              <a:spcBef>
                <a:spcPts val="714"/>
              </a:spcBef>
              <a:defRPr sz="1400"/>
            </a:lvl5pPr>
          </a:lstStyle>
          <a:p>
            <a:pPr lvl="0"/>
            <a:r>
              <a:rPr lang="en-US" dirty="0" smtClean="0"/>
              <a:t>Bulleted text – Arial 10pt Regular</a:t>
            </a:r>
            <a:br>
              <a:rPr lang="en-US" dirty="0" smtClean="0"/>
            </a:br>
            <a:r>
              <a:rPr lang="en-US" dirty="0" smtClean="0"/>
              <a:t>Five bullet levels are built in (hit Enter then Tab to get to the next bullet level)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Text Placeholder 16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4851905" y="4158902"/>
            <a:ext cx="3361887" cy="32869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 b="1"/>
            </a:lvl1pPr>
            <a:lvl2pPr algn="ctr">
              <a:buNone/>
              <a:defRPr sz="1400" b="1"/>
            </a:lvl2pPr>
            <a:lvl3pPr algn="ctr">
              <a:buNone/>
              <a:defRPr sz="1400" b="1"/>
            </a:lvl3pPr>
            <a:lvl4pPr algn="ctr">
              <a:buNone/>
              <a:defRPr sz="1400" b="1"/>
            </a:lvl4pPr>
            <a:lvl5pPr algn="ctr">
              <a:buNone/>
              <a:defRPr sz="1400" b="1"/>
            </a:lvl5pPr>
          </a:lstStyle>
          <a:p>
            <a:pPr lvl="0"/>
            <a:r>
              <a:rPr lang="en-US" dirty="0" smtClean="0"/>
              <a:t>Graphic Title – Arial 11pt Bold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457200" y="443355"/>
            <a:ext cx="8229600" cy="407024"/>
          </a:xfrm>
        </p:spPr>
        <p:txBody>
          <a:bodyPr lIns="0" rIns="0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Slide Title – Arial 18pt Bold, Use Title Case</a:t>
            </a:r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57200" y="960107"/>
            <a:ext cx="8227786" cy="438914"/>
          </a:xfrm>
        </p:spPr>
        <p:txBody>
          <a:bodyPr lIns="0" rIns="0"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Slide Subtitle – Arial 14pt Regular, Use Title Case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57200" y="1"/>
            <a:ext cx="4180114" cy="301736"/>
          </a:xfrm>
        </p:spPr>
        <p:txBody>
          <a:bodyPr lIns="0" rIns="0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Top Kicker – Arial 9pt Regular, Use Title Case</a:t>
            </a:r>
            <a:endParaRPr lang="en-US" dirty="0"/>
          </a:p>
        </p:txBody>
      </p:sp>
      <p:sp>
        <p:nvSpPr>
          <p:cNvPr id="22" name="Text Placeholder 2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73742" y="6438447"/>
            <a:ext cx="2559267" cy="417286"/>
          </a:xfrm>
          <a:prstGeom prst="rect">
            <a:avLst/>
          </a:prstGeom>
        </p:spPr>
        <p:txBody>
          <a:bodyPr lIns="65311" rIns="65311" anchor="b">
            <a:noAutofit/>
          </a:bodyPr>
          <a:lstStyle>
            <a:lvl1pPr marL="130622" indent="-130622" algn="l" defTabSz="130622">
              <a:spcBef>
                <a:spcPts val="0"/>
              </a:spcBef>
              <a:buFont typeface="+mj-lt"/>
              <a:buAutoNum type="arabicParenR"/>
              <a:defRPr sz="700" baseline="0">
                <a:solidFill>
                  <a:schemeClr val="tx1"/>
                </a:solidFill>
                <a:latin typeface="+mn-lt"/>
              </a:defRPr>
            </a:lvl1pPr>
            <a:lvl2pPr>
              <a:buNone/>
              <a:defRPr sz="900">
                <a:solidFill>
                  <a:schemeClr val="tx1"/>
                </a:solidFill>
              </a:defRPr>
            </a:lvl2pPr>
            <a:lvl3pPr>
              <a:buNone/>
              <a:defRPr sz="9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add footnote. Numbers appear automatically (no additional space or tab needed). Use a period at the end of each footnote. Stretch the box to the right as needed.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6149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Bulleted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 bwMode="gray"/>
        <p:txBody>
          <a:bodyPr>
            <a:noAutofit/>
          </a:bodyPr>
          <a:lstStyle/>
          <a:p>
            <a:fld id="{387E8994-9A79-456B-9F9D-0D8C5AC11F20}" type="slidenum">
              <a:rPr lang="en-US" smtClean="0">
                <a:solidFill>
                  <a:prstClr val="white"/>
                </a:solidFill>
                <a:latin typeface="Gill Sans"/>
                <a:ea typeface="ヒラギノ角ゴ Pro W3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Gill Sans"/>
              <a:ea typeface="ヒラギノ角ゴ Pro W3"/>
            </a:endParaRPr>
          </a:p>
        </p:txBody>
      </p:sp>
      <p:sp>
        <p:nvSpPr>
          <p:cNvPr id="20" name="Text Placeholder 21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217934" y="6531429"/>
            <a:ext cx="2926067" cy="326571"/>
          </a:xfrm>
          <a:prstGeom prst="rect">
            <a:avLst/>
          </a:prstGeom>
        </p:spPr>
        <p:txBody>
          <a:bodyPr lIns="65311" tIns="65311" rIns="65311" bIns="65311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700" baseline="0">
                <a:latin typeface="+mn-lt"/>
              </a:defRPr>
            </a:lvl1pPr>
            <a:lvl2pPr algn="l">
              <a:buNone/>
              <a:defRPr sz="900"/>
            </a:lvl2pPr>
            <a:lvl3pPr algn="l">
              <a:buNone/>
              <a:defRPr sz="900"/>
            </a:lvl3pPr>
            <a:lvl4pPr algn="l">
              <a:buNone/>
              <a:defRPr sz="900"/>
            </a:lvl4pPr>
            <a:lvl5pPr algn="l">
              <a:buNone/>
              <a:defRPr sz="900"/>
            </a:lvl5pPr>
          </a:lstStyle>
          <a:p>
            <a:pPr lvl="0"/>
            <a:r>
              <a:rPr lang="en-US" dirty="0" smtClean="0"/>
              <a:t>Source: Click to add source. Use a single space after “Source:” and a period at the end of the source. Stretch the box to the left as needed.</a:t>
            </a:r>
            <a:endParaRPr lang="en-US" dirty="0"/>
          </a:p>
        </p:txBody>
      </p:sp>
      <p:sp>
        <p:nvSpPr>
          <p:cNvPr id="23" name="Text Placeholder 31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888618" y="1992422"/>
            <a:ext cx="3359019" cy="1436914"/>
          </a:xfrm>
        </p:spPr>
        <p:txBody>
          <a:bodyPr lIns="65311" rIns="65311"/>
          <a:lstStyle>
            <a:lvl1pPr>
              <a:spcBef>
                <a:spcPts val="714"/>
              </a:spcBef>
              <a:defRPr sz="1400" baseline="0"/>
            </a:lvl1pPr>
            <a:lvl2pPr>
              <a:spcBef>
                <a:spcPts val="714"/>
              </a:spcBef>
              <a:defRPr sz="1400"/>
            </a:lvl2pPr>
            <a:lvl3pPr>
              <a:spcBef>
                <a:spcPts val="714"/>
              </a:spcBef>
              <a:defRPr sz="1400"/>
            </a:lvl3pPr>
            <a:lvl4pPr>
              <a:spcBef>
                <a:spcPts val="714"/>
              </a:spcBef>
              <a:defRPr sz="1400"/>
            </a:lvl4pPr>
            <a:lvl5pPr>
              <a:spcBef>
                <a:spcPts val="714"/>
              </a:spcBef>
              <a:defRPr sz="1400"/>
            </a:lvl5pPr>
          </a:lstStyle>
          <a:p>
            <a:pPr lvl="0"/>
            <a:r>
              <a:rPr lang="en-US" dirty="0" smtClean="0"/>
              <a:t>Bulleted text – Arial 10pt Regular</a:t>
            </a:r>
            <a:br>
              <a:rPr lang="en-US" dirty="0" smtClean="0"/>
            </a:br>
            <a:r>
              <a:rPr lang="en-US" dirty="0" smtClean="0"/>
              <a:t>Five bullet levels are built in (hit Enter then Tab to get to the next bullet level)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888616" y="1652966"/>
            <a:ext cx="3361887" cy="32869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 b="1"/>
            </a:lvl1pPr>
            <a:lvl2pPr algn="ctr">
              <a:buNone/>
              <a:defRPr sz="1400" b="1"/>
            </a:lvl2pPr>
            <a:lvl3pPr algn="ctr">
              <a:buNone/>
              <a:defRPr sz="1400" b="1"/>
            </a:lvl3pPr>
            <a:lvl4pPr algn="ctr">
              <a:buNone/>
              <a:defRPr sz="1400" b="1"/>
            </a:lvl4pPr>
            <a:lvl5pPr algn="ctr">
              <a:buNone/>
              <a:defRPr sz="1400" b="1"/>
            </a:lvl5pPr>
          </a:lstStyle>
          <a:p>
            <a:pPr lvl="0"/>
            <a:r>
              <a:rPr lang="en-US" dirty="0" smtClean="0"/>
              <a:t>Graphic Title – Arial 11pt Bold</a:t>
            </a:r>
            <a:endParaRPr lang="en-US" dirty="0"/>
          </a:p>
        </p:txBody>
      </p:sp>
      <p:sp>
        <p:nvSpPr>
          <p:cNvPr id="26" name="Text Placeholder 31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888618" y="4498357"/>
            <a:ext cx="3359019" cy="1436914"/>
          </a:xfrm>
        </p:spPr>
        <p:txBody>
          <a:bodyPr lIns="65311" rIns="65311"/>
          <a:lstStyle>
            <a:lvl1pPr>
              <a:spcBef>
                <a:spcPts val="714"/>
              </a:spcBef>
              <a:defRPr sz="1400" baseline="0"/>
            </a:lvl1pPr>
            <a:lvl2pPr>
              <a:spcBef>
                <a:spcPts val="714"/>
              </a:spcBef>
              <a:defRPr sz="1400"/>
            </a:lvl2pPr>
            <a:lvl3pPr>
              <a:spcBef>
                <a:spcPts val="714"/>
              </a:spcBef>
              <a:defRPr sz="1400"/>
            </a:lvl3pPr>
            <a:lvl4pPr>
              <a:spcBef>
                <a:spcPts val="714"/>
              </a:spcBef>
              <a:defRPr sz="1400"/>
            </a:lvl4pPr>
            <a:lvl5pPr>
              <a:spcBef>
                <a:spcPts val="714"/>
              </a:spcBef>
              <a:defRPr sz="1400"/>
            </a:lvl5pPr>
          </a:lstStyle>
          <a:p>
            <a:pPr lvl="0"/>
            <a:r>
              <a:rPr lang="en-US" dirty="0" smtClean="0"/>
              <a:t>Bulleted text – Arial 10pt Regular</a:t>
            </a:r>
            <a:br>
              <a:rPr lang="en-US" dirty="0" smtClean="0"/>
            </a:br>
            <a:r>
              <a:rPr lang="en-US" dirty="0" smtClean="0"/>
              <a:t>Five bullet levels are built in (hit Enter then Tab to get to the next bullet level)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Text Placeholder 16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888616" y="4158902"/>
            <a:ext cx="3361887" cy="32869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 b="1"/>
            </a:lvl1pPr>
            <a:lvl2pPr algn="ctr">
              <a:buNone/>
              <a:defRPr sz="1400" b="1"/>
            </a:lvl2pPr>
            <a:lvl3pPr algn="ctr">
              <a:buNone/>
              <a:defRPr sz="1400" b="1"/>
            </a:lvl3pPr>
            <a:lvl4pPr algn="ctr">
              <a:buNone/>
              <a:defRPr sz="1400" b="1"/>
            </a:lvl4pPr>
            <a:lvl5pPr algn="ctr">
              <a:buNone/>
              <a:defRPr sz="1400" b="1"/>
            </a:lvl5pPr>
          </a:lstStyle>
          <a:p>
            <a:pPr lvl="0"/>
            <a:r>
              <a:rPr lang="en-US" dirty="0" smtClean="0"/>
              <a:t>Graphic Title – Arial 11pt Bold</a:t>
            </a:r>
            <a:endParaRPr lang="en-US" dirty="0"/>
          </a:p>
        </p:txBody>
      </p:sp>
      <p:sp>
        <p:nvSpPr>
          <p:cNvPr id="28" name="Text Placeholder 31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4851906" y="1992422"/>
            <a:ext cx="3359019" cy="1436914"/>
          </a:xfrm>
        </p:spPr>
        <p:txBody>
          <a:bodyPr lIns="65311" rIns="65311"/>
          <a:lstStyle>
            <a:lvl1pPr>
              <a:spcBef>
                <a:spcPts val="714"/>
              </a:spcBef>
              <a:defRPr sz="1400" baseline="0"/>
            </a:lvl1pPr>
            <a:lvl2pPr>
              <a:spcBef>
                <a:spcPts val="714"/>
              </a:spcBef>
              <a:defRPr sz="1400"/>
            </a:lvl2pPr>
            <a:lvl3pPr>
              <a:spcBef>
                <a:spcPts val="714"/>
              </a:spcBef>
              <a:defRPr sz="1400"/>
            </a:lvl3pPr>
            <a:lvl4pPr>
              <a:spcBef>
                <a:spcPts val="714"/>
              </a:spcBef>
              <a:defRPr sz="1400"/>
            </a:lvl4pPr>
            <a:lvl5pPr>
              <a:spcBef>
                <a:spcPts val="714"/>
              </a:spcBef>
              <a:defRPr sz="1400"/>
            </a:lvl5pPr>
          </a:lstStyle>
          <a:p>
            <a:pPr lvl="0"/>
            <a:r>
              <a:rPr lang="en-US" dirty="0" smtClean="0"/>
              <a:t>Bulleted text – Arial 10pt Regular</a:t>
            </a:r>
            <a:br>
              <a:rPr lang="en-US" dirty="0" smtClean="0"/>
            </a:br>
            <a:r>
              <a:rPr lang="en-US" dirty="0" smtClean="0"/>
              <a:t>Five bullet levels are built in (hit Enter then Tab to get to the next bullet level)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1" name="Text Placeholder 16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4851905" y="1652966"/>
            <a:ext cx="3361887" cy="32869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 b="1"/>
            </a:lvl1pPr>
            <a:lvl2pPr algn="ctr">
              <a:buNone/>
              <a:defRPr sz="1400" b="1"/>
            </a:lvl2pPr>
            <a:lvl3pPr algn="ctr">
              <a:buNone/>
              <a:defRPr sz="1400" b="1"/>
            </a:lvl3pPr>
            <a:lvl4pPr algn="ctr">
              <a:buNone/>
              <a:defRPr sz="1400" b="1"/>
            </a:lvl4pPr>
            <a:lvl5pPr algn="ctr">
              <a:buNone/>
              <a:defRPr sz="1400" b="1"/>
            </a:lvl5pPr>
          </a:lstStyle>
          <a:p>
            <a:pPr lvl="0"/>
            <a:r>
              <a:rPr lang="en-US" dirty="0" smtClean="0"/>
              <a:t>Graphic Title – Arial 11pt Bold</a:t>
            </a:r>
            <a:endParaRPr lang="en-US" dirty="0"/>
          </a:p>
        </p:txBody>
      </p:sp>
      <p:sp>
        <p:nvSpPr>
          <p:cNvPr id="34" name="Text Placeholder 31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4851906" y="4498357"/>
            <a:ext cx="3359019" cy="1436914"/>
          </a:xfrm>
        </p:spPr>
        <p:txBody>
          <a:bodyPr lIns="65311" rIns="65311"/>
          <a:lstStyle>
            <a:lvl1pPr>
              <a:spcBef>
                <a:spcPts val="714"/>
              </a:spcBef>
              <a:defRPr sz="1400" baseline="0"/>
            </a:lvl1pPr>
            <a:lvl2pPr>
              <a:spcBef>
                <a:spcPts val="714"/>
              </a:spcBef>
              <a:defRPr sz="1400"/>
            </a:lvl2pPr>
            <a:lvl3pPr>
              <a:spcBef>
                <a:spcPts val="714"/>
              </a:spcBef>
              <a:defRPr sz="1400"/>
            </a:lvl3pPr>
            <a:lvl4pPr>
              <a:spcBef>
                <a:spcPts val="714"/>
              </a:spcBef>
              <a:defRPr sz="1400"/>
            </a:lvl4pPr>
            <a:lvl5pPr>
              <a:spcBef>
                <a:spcPts val="714"/>
              </a:spcBef>
              <a:defRPr sz="1400"/>
            </a:lvl5pPr>
          </a:lstStyle>
          <a:p>
            <a:pPr lvl="0"/>
            <a:r>
              <a:rPr lang="en-US" dirty="0" smtClean="0"/>
              <a:t>Bulleted text – Arial 10pt Regular</a:t>
            </a:r>
            <a:br>
              <a:rPr lang="en-US" dirty="0" smtClean="0"/>
            </a:br>
            <a:r>
              <a:rPr lang="en-US" dirty="0" smtClean="0"/>
              <a:t>Five bullet levels are built in (hit Enter then Tab to get to the next bullet level)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7" name="Text Placeholder 16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4851905" y="4158902"/>
            <a:ext cx="3361887" cy="32869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 b="1"/>
            </a:lvl1pPr>
            <a:lvl2pPr algn="ctr">
              <a:buNone/>
              <a:defRPr sz="1400" b="1"/>
            </a:lvl2pPr>
            <a:lvl3pPr algn="ctr">
              <a:buNone/>
              <a:defRPr sz="1400" b="1"/>
            </a:lvl3pPr>
            <a:lvl4pPr algn="ctr">
              <a:buNone/>
              <a:defRPr sz="1400" b="1"/>
            </a:lvl4pPr>
            <a:lvl5pPr algn="ctr">
              <a:buNone/>
              <a:defRPr sz="1400" b="1"/>
            </a:lvl5pPr>
          </a:lstStyle>
          <a:p>
            <a:pPr lvl="0"/>
            <a:r>
              <a:rPr lang="en-US" dirty="0" smtClean="0"/>
              <a:t>Graphic Title – Arial 11pt Bold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457200" y="443355"/>
            <a:ext cx="8229600" cy="407024"/>
          </a:xfrm>
        </p:spPr>
        <p:txBody>
          <a:bodyPr lIns="0" rIns="0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Slide Title – Arial 18pt Bold, Use Title Case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57200" y="960107"/>
            <a:ext cx="8227786" cy="438914"/>
          </a:xfrm>
        </p:spPr>
        <p:txBody>
          <a:bodyPr lIns="0" rIns="0"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Slide Subtitle – Arial 14pt Regular, Use Title Case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57200" y="1"/>
            <a:ext cx="4180114" cy="301736"/>
          </a:xfrm>
        </p:spPr>
        <p:txBody>
          <a:bodyPr lIns="0" rIns="0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Top Kicker – Arial 9pt Regular, Use Title Case</a:t>
            </a:r>
            <a:endParaRPr lang="en-US" dirty="0"/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73742" y="6438447"/>
            <a:ext cx="2559267" cy="417286"/>
          </a:xfrm>
          <a:prstGeom prst="rect">
            <a:avLst/>
          </a:prstGeom>
        </p:spPr>
        <p:txBody>
          <a:bodyPr lIns="65311" rIns="65311" anchor="b">
            <a:noAutofit/>
          </a:bodyPr>
          <a:lstStyle>
            <a:lvl1pPr marL="130622" indent="-130622" algn="l" defTabSz="130622">
              <a:spcBef>
                <a:spcPts val="0"/>
              </a:spcBef>
              <a:buFont typeface="+mj-lt"/>
              <a:buAutoNum type="arabicParenR"/>
              <a:defRPr sz="700" baseline="0">
                <a:solidFill>
                  <a:schemeClr val="tx1"/>
                </a:solidFill>
                <a:latin typeface="+mn-lt"/>
              </a:defRPr>
            </a:lvl1pPr>
            <a:lvl2pPr>
              <a:buNone/>
              <a:defRPr sz="900">
                <a:solidFill>
                  <a:schemeClr val="tx1"/>
                </a:solidFill>
              </a:defRPr>
            </a:lvl2pPr>
            <a:lvl3pPr>
              <a:buNone/>
              <a:defRPr sz="9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add footnote. Numbers appear automatically (no additional space or tab needed). Use a period at the end of each footnote. Stretch the box to the right as needed.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1925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 bwMode="gray"/>
        <p:txBody>
          <a:bodyPr>
            <a:noAutofit/>
          </a:bodyPr>
          <a:lstStyle/>
          <a:p>
            <a:fld id="{387E8994-9A79-456B-9F9D-0D8C5AC11F20}" type="slidenum">
              <a:rPr lang="en-US" smtClean="0">
                <a:solidFill>
                  <a:prstClr val="white"/>
                </a:solidFill>
                <a:latin typeface="Gill Sans"/>
                <a:ea typeface="ヒラギノ角ゴ Pro W3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Gill Sans"/>
              <a:ea typeface="ヒラギノ角ゴ Pro W3"/>
            </a:endParaRPr>
          </a:p>
        </p:txBody>
      </p:sp>
      <p:sp>
        <p:nvSpPr>
          <p:cNvPr id="10" name="Picture Placeholder 16"/>
          <p:cNvSpPr>
            <a:spLocks noGrp="1" noChangeAspect="1"/>
          </p:cNvSpPr>
          <p:nvPr>
            <p:ph type="pic" sz="quarter" idx="27" hasCustomPrompt="1"/>
          </p:nvPr>
        </p:nvSpPr>
        <p:spPr bwMode="gray">
          <a:xfrm>
            <a:off x="1632857" y="2573116"/>
            <a:ext cx="5878286" cy="3396343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anchor="t"/>
          <a:lstStyle>
            <a:lvl1pPr marL="161011" indent="-161011" algn="l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100" b="0" i="1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DESIGN NOTES:</a:t>
            </a:r>
            <a:br>
              <a:rPr lang="en-US" dirty="0" smtClean="0"/>
            </a:br>
            <a:r>
              <a:rPr lang="en-US" dirty="0" smtClean="0"/>
              <a:t>Click the corresponding icon to add a picture</a:t>
            </a:r>
            <a:br>
              <a:rPr lang="en-US" dirty="0" smtClean="0"/>
            </a:br>
            <a:r>
              <a:rPr lang="en-US" dirty="0" smtClean="0"/>
              <a:t>All pictures must have an image credit next to it</a:t>
            </a:r>
            <a:endParaRPr lang="en-US" dirty="0"/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28" hasCustomPrompt="1"/>
          </p:nvPr>
        </p:nvSpPr>
        <p:spPr bwMode="gray">
          <a:xfrm rot="16200000">
            <a:off x="5944180" y="4140657"/>
            <a:ext cx="3396343" cy="261257"/>
          </a:xfrm>
          <a:prstGeom prst="rect">
            <a:avLst/>
          </a:prstGeom>
        </p:spPr>
        <p:txBody>
          <a:bodyPr lIns="0" tIns="65311" rIns="65311" bIns="65311" anchor="t">
            <a:noAutofit/>
          </a:bodyPr>
          <a:lstStyle>
            <a:lvl1pPr marL="0" indent="0" algn="l">
              <a:spcBef>
                <a:spcPts val="0"/>
              </a:spcBef>
              <a:buNone/>
              <a:defRPr sz="600" cap="all" baseline="0">
                <a:latin typeface="+mn-lt"/>
              </a:defRPr>
            </a:lvl1pPr>
            <a:lvl2pPr algn="l">
              <a:buNone/>
              <a:defRPr sz="900"/>
            </a:lvl2pPr>
            <a:lvl3pPr algn="l">
              <a:buNone/>
              <a:defRPr sz="900"/>
            </a:lvl3pPr>
            <a:lvl4pPr algn="l">
              <a:buNone/>
              <a:defRPr sz="900"/>
            </a:lvl4pPr>
            <a:lvl5pPr algn="l">
              <a:buNone/>
              <a:defRPr sz="900"/>
            </a:lvl5pPr>
          </a:lstStyle>
          <a:p>
            <a:pPr lvl="0"/>
            <a:r>
              <a:rPr lang="en-US" dirty="0" smtClean="0"/>
              <a:t>Image Credit: Use a single space after “Image Credit:” and a period at the end.</a:t>
            </a:r>
            <a:endParaRPr lang="en-US" dirty="0"/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217934" y="6531429"/>
            <a:ext cx="2926067" cy="326571"/>
          </a:xfrm>
          <a:prstGeom prst="rect">
            <a:avLst/>
          </a:prstGeom>
        </p:spPr>
        <p:txBody>
          <a:bodyPr lIns="65311" tIns="65311" rIns="65311" bIns="65311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700" baseline="0">
                <a:latin typeface="+mn-lt"/>
              </a:defRPr>
            </a:lvl1pPr>
            <a:lvl2pPr algn="l">
              <a:buNone/>
              <a:defRPr sz="900"/>
            </a:lvl2pPr>
            <a:lvl3pPr algn="l">
              <a:buNone/>
              <a:defRPr sz="900"/>
            </a:lvl3pPr>
            <a:lvl4pPr algn="l">
              <a:buNone/>
              <a:defRPr sz="900"/>
            </a:lvl4pPr>
            <a:lvl5pPr algn="l">
              <a:buNone/>
              <a:defRPr sz="900"/>
            </a:lvl5pPr>
          </a:lstStyle>
          <a:p>
            <a:pPr lvl="0"/>
            <a:r>
              <a:rPr lang="en-US" dirty="0" smtClean="0"/>
              <a:t>Source: Click to add source. Use a single space after “Source:” and a period at the end of the source. Stretch the box to the left as needed.</a:t>
            </a:r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1630591" y="1697378"/>
            <a:ext cx="5882821" cy="32869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600" b="1"/>
            </a:lvl1pPr>
            <a:lvl2pPr algn="ctr">
              <a:buNone/>
              <a:defRPr sz="1400" b="1"/>
            </a:lvl2pPr>
            <a:lvl3pPr algn="ctr">
              <a:buNone/>
              <a:defRPr sz="1400" b="1"/>
            </a:lvl3pPr>
            <a:lvl4pPr algn="ctr">
              <a:buNone/>
              <a:defRPr sz="1400" b="1"/>
            </a:lvl4pPr>
            <a:lvl5pPr algn="ctr">
              <a:buNone/>
              <a:defRPr sz="1400" b="1"/>
            </a:lvl5pPr>
          </a:lstStyle>
          <a:p>
            <a:pPr lvl="0"/>
            <a:r>
              <a:rPr lang="en-US" dirty="0" smtClean="0"/>
              <a:t>Graphic Title – Arial 11pt Bold, Use Title Case</a:t>
            </a:r>
            <a:endParaRPr lang="en-US" dirty="0"/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1630591" y="2035054"/>
            <a:ext cx="5882821" cy="34647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00" b="0" i="1"/>
            </a:lvl1pPr>
            <a:lvl2pPr algn="ctr">
              <a:buNone/>
              <a:defRPr sz="1400" b="1"/>
            </a:lvl2pPr>
            <a:lvl3pPr algn="ctr">
              <a:buNone/>
              <a:defRPr sz="1400" b="1"/>
            </a:lvl3pPr>
            <a:lvl4pPr algn="ctr">
              <a:buNone/>
              <a:defRPr sz="1400" b="1"/>
            </a:lvl4pPr>
            <a:lvl5pPr algn="ctr">
              <a:buNone/>
              <a:defRPr sz="1400" b="1"/>
            </a:lvl5pPr>
          </a:lstStyle>
          <a:p>
            <a:pPr lvl="0"/>
            <a:r>
              <a:rPr lang="en-US" dirty="0" smtClean="0"/>
              <a:t>Graphic Subtitle – Arial 10pt Italic, Use Title Case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457200" y="443355"/>
            <a:ext cx="8229600" cy="407024"/>
          </a:xfrm>
        </p:spPr>
        <p:txBody>
          <a:bodyPr lIns="0" rIns="0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Slide Title – Arial 18pt Bold, Use Title Case</a:t>
            </a:r>
            <a:endParaRPr lang="en-US" dirty="0"/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57200" y="960107"/>
            <a:ext cx="8227786" cy="438914"/>
          </a:xfrm>
        </p:spPr>
        <p:txBody>
          <a:bodyPr lIns="0" rIns="0"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Slide Subtitle – Arial 14pt Regular, Use Title Case</a:t>
            </a:r>
            <a:endParaRPr lang="en-US" dirty="0"/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57200" y="1"/>
            <a:ext cx="4180114" cy="301736"/>
          </a:xfrm>
        </p:spPr>
        <p:txBody>
          <a:bodyPr lIns="0" rIns="0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Top Kicker – Arial 9pt Regular, Use Title Case</a:t>
            </a:r>
            <a:endParaRPr lang="en-US" dirty="0"/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73742" y="6438447"/>
            <a:ext cx="2559267" cy="417286"/>
          </a:xfrm>
          <a:prstGeom prst="rect">
            <a:avLst/>
          </a:prstGeom>
        </p:spPr>
        <p:txBody>
          <a:bodyPr lIns="65311" rIns="65311" anchor="b">
            <a:noAutofit/>
          </a:bodyPr>
          <a:lstStyle>
            <a:lvl1pPr marL="130622" indent="-130622" algn="l" defTabSz="130622">
              <a:spcBef>
                <a:spcPts val="0"/>
              </a:spcBef>
              <a:buFont typeface="+mj-lt"/>
              <a:buAutoNum type="arabicParenR"/>
              <a:defRPr sz="700" baseline="0">
                <a:solidFill>
                  <a:schemeClr val="tx1"/>
                </a:solidFill>
                <a:latin typeface="+mn-lt"/>
              </a:defRPr>
            </a:lvl1pPr>
            <a:lvl2pPr>
              <a:buNone/>
              <a:defRPr sz="900">
                <a:solidFill>
                  <a:schemeClr val="tx1"/>
                </a:solidFill>
              </a:defRPr>
            </a:lvl2pPr>
            <a:lvl3pPr>
              <a:buNone/>
              <a:defRPr sz="9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add footnote. Numbers appear automatically (no additional space or tab needed). Use a period at the end of each footnote. Stretch the box to the right as needed.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5416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 bwMode="gray"/>
        <p:txBody>
          <a:bodyPr>
            <a:noAutofit/>
          </a:bodyPr>
          <a:lstStyle/>
          <a:p>
            <a:fld id="{387E8994-9A79-456B-9F9D-0D8C5AC11F20}" type="slidenum">
              <a:rPr lang="en-US" smtClean="0">
                <a:solidFill>
                  <a:prstClr val="white"/>
                </a:solidFill>
                <a:latin typeface="Gill Sans"/>
                <a:ea typeface="ヒラギノ角ゴ Pro W3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Gill Sans"/>
              <a:ea typeface="ヒラギノ角ゴ Pro W3"/>
            </a:endParaRPr>
          </a:p>
        </p:txBody>
      </p:sp>
      <p:sp>
        <p:nvSpPr>
          <p:cNvPr id="13" name="Picture Placeholder 16"/>
          <p:cNvSpPr>
            <a:spLocks noGrp="1" noChangeAspect="1"/>
          </p:cNvSpPr>
          <p:nvPr>
            <p:ph type="pic" sz="quarter" idx="27" hasCustomPrompt="1"/>
          </p:nvPr>
        </p:nvSpPr>
        <p:spPr bwMode="gray">
          <a:xfrm>
            <a:off x="486096" y="1444564"/>
            <a:ext cx="8171809" cy="4993883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anchor="t"/>
          <a:lstStyle>
            <a:lvl1pPr marL="161011" indent="-161011" algn="l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100" b="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DESIGN NOTES:</a:t>
            </a:r>
            <a:br>
              <a:rPr lang="en-US" dirty="0" smtClean="0"/>
            </a:br>
            <a:r>
              <a:rPr lang="en-US" dirty="0" smtClean="0"/>
              <a:t>Click the corresponding icon to add a picture</a:t>
            </a:r>
            <a:br>
              <a:rPr lang="en-US" dirty="0" smtClean="0"/>
            </a:br>
            <a:r>
              <a:rPr lang="en-US" dirty="0" smtClean="0"/>
              <a:t>All pictures must have an image credit next to it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8" hasCustomPrompt="1"/>
          </p:nvPr>
        </p:nvSpPr>
        <p:spPr bwMode="gray">
          <a:xfrm rot="16200000">
            <a:off x="7077323" y="4600536"/>
            <a:ext cx="3396343" cy="261257"/>
          </a:xfrm>
          <a:prstGeom prst="rect">
            <a:avLst/>
          </a:prstGeom>
        </p:spPr>
        <p:txBody>
          <a:bodyPr lIns="0" tIns="65311" rIns="65311" bIns="65311" anchor="t">
            <a:noAutofit/>
          </a:bodyPr>
          <a:lstStyle>
            <a:lvl1pPr marL="0" indent="0" algn="l">
              <a:spcBef>
                <a:spcPts val="0"/>
              </a:spcBef>
              <a:buNone/>
              <a:defRPr sz="600" cap="all" baseline="0">
                <a:latin typeface="+mn-lt"/>
              </a:defRPr>
            </a:lvl1pPr>
            <a:lvl2pPr algn="l">
              <a:buNone/>
              <a:defRPr sz="900"/>
            </a:lvl2pPr>
            <a:lvl3pPr algn="l">
              <a:buNone/>
              <a:defRPr sz="900"/>
            </a:lvl3pPr>
            <a:lvl4pPr algn="l">
              <a:buNone/>
              <a:defRPr sz="900"/>
            </a:lvl4pPr>
            <a:lvl5pPr algn="l">
              <a:buNone/>
              <a:defRPr sz="900"/>
            </a:lvl5pPr>
          </a:lstStyle>
          <a:p>
            <a:pPr lvl="0"/>
            <a:r>
              <a:rPr lang="en-US" dirty="0" smtClean="0"/>
              <a:t>Image Credit: Use a single space after “Image Credit:” and a period at the end.</a:t>
            </a:r>
            <a:endParaRPr lang="en-US" dirty="0"/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217934" y="6531429"/>
            <a:ext cx="2926067" cy="326571"/>
          </a:xfrm>
          <a:prstGeom prst="rect">
            <a:avLst/>
          </a:prstGeom>
        </p:spPr>
        <p:txBody>
          <a:bodyPr lIns="65311" tIns="65311" rIns="65311" bIns="65311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700" baseline="0">
                <a:latin typeface="+mn-lt"/>
              </a:defRPr>
            </a:lvl1pPr>
            <a:lvl2pPr algn="l">
              <a:buNone/>
              <a:defRPr sz="900"/>
            </a:lvl2pPr>
            <a:lvl3pPr algn="l">
              <a:buNone/>
              <a:defRPr sz="900"/>
            </a:lvl3pPr>
            <a:lvl4pPr algn="l">
              <a:buNone/>
              <a:defRPr sz="900"/>
            </a:lvl4pPr>
            <a:lvl5pPr algn="l">
              <a:buNone/>
              <a:defRPr sz="900"/>
            </a:lvl5pPr>
          </a:lstStyle>
          <a:p>
            <a:pPr lvl="0"/>
            <a:r>
              <a:rPr lang="en-US" dirty="0" smtClean="0"/>
              <a:t>Source: Click to add source. Use a single space after “Source:” and a period at the end of the source. Stretch the box to the left as needed.</a:t>
            </a:r>
            <a:endParaRPr lang="en-US" dirty="0"/>
          </a:p>
        </p:txBody>
      </p:sp>
      <p:sp>
        <p:nvSpPr>
          <p:cNvPr id="15" name="Text Placeholder 2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73742" y="6531429"/>
            <a:ext cx="3918857" cy="326571"/>
          </a:xfrm>
          <a:prstGeom prst="rect">
            <a:avLst/>
          </a:prstGeom>
        </p:spPr>
        <p:txBody>
          <a:bodyPr lIns="65311" rIns="65311" anchor="b">
            <a:noAutofit/>
          </a:bodyPr>
          <a:lstStyle>
            <a:lvl1pPr marL="130622" indent="-130622" algn="l" defTabSz="130622">
              <a:spcBef>
                <a:spcPts val="0"/>
              </a:spcBef>
              <a:buFont typeface="+mj-lt"/>
              <a:buAutoNum type="arabicParenR"/>
              <a:defRPr sz="700" baseline="0">
                <a:solidFill>
                  <a:schemeClr val="tx1"/>
                </a:solidFill>
                <a:latin typeface="+mn-lt"/>
              </a:defRPr>
            </a:lvl1pPr>
            <a:lvl2pPr>
              <a:buNone/>
              <a:defRPr sz="900">
                <a:solidFill>
                  <a:schemeClr val="tx1"/>
                </a:solidFill>
              </a:defRPr>
            </a:lvl2pPr>
            <a:lvl3pPr>
              <a:buNone/>
              <a:defRPr sz="9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add footnote. Numbers appear automatically (no additional space or tab needed). Use a period at the end of each footnote. Stretch the box to the right as needed.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457200" y="443355"/>
            <a:ext cx="8229600" cy="407024"/>
          </a:xfrm>
        </p:spPr>
        <p:txBody>
          <a:bodyPr lIns="0" rIns="0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Slide Title – Arial 18pt Bold, Use Title Case</a:t>
            </a:r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57200" y="960107"/>
            <a:ext cx="8227786" cy="438914"/>
          </a:xfrm>
        </p:spPr>
        <p:txBody>
          <a:bodyPr lIns="0" rIns="0"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Slide Subtitle – Arial 14pt Regular, Use Title Case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57200" y="1"/>
            <a:ext cx="4180114" cy="301736"/>
          </a:xfrm>
        </p:spPr>
        <p:txBody>
          <a:bodyPr lIns="0" rIns="0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Top Kicker – Arial 9pt Regular, Use Title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85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ver Page - Top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8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0" y="2036169"/>
            <a:ext cx="9144000" cy="1300226"/>
          </a:xfrm>
          <a:prstGeom prst="rect">
            <a:avLst/>
          </a:prstGeom>
        </p:spPr>
        <p:txBody>
          <a:bodyPr lIns="65311" rIns="65311" anchor="ctr"/>
          <a:lstStyle>
            <a:lvl1pPr marL="0" indent="0" algn="ctr">
              <a:spcBef>
                <a:spcPts val="0"/>
              </a:spcBef>
              <a:buNone/>
              <a:defRPr sz="5400" b="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0" indent="0">
              <a:buNone/>
              <a:defRPr sz="1400" b="1">
                <a:solidFill>
                  <a:schemeClr val="accent3"/>
                </a:solidFill>
              </a:defRPr>
            </a:lvl2pPr>
            <a:lvl3pPr marL="0" indent="0">
              <a:buNone/>
              <a:defRPr sz="1400" b="1">
                <a:solidFill>
                  <a:schemeClr val="accent3"/>
                </a:solidFill>
              </a:defRPr>
            </a:lvl3pPr>
            <a:lvl4pPr marL="0" indent="0">
              <a:buNone/>
              <a:defRPr sz="1400" b="1">
                <a:solidFill>
                  <a:schemeClr val="accent3"/>
                </a:solidFill>
              </a:defRPr>
            </a:lvl4pPr>
            <a:lvl5pPr marL="0" indent="0">
              <a:buNone/>
              <a:defRPr sz="14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Presentation Title – Georgia </a:t>
            </a:r>
            <a:br>
              <a:rPr lang="en-US" dirty="0" smtClean="0"/>
            </a:br>
            <a:r>
              <a:rPr lang="en-US" dirty="0" smtClean="0"/>
              <a:t>36pt Regular, Use Title Case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002656" y="3379529"/>
            <a:ext cx="5141343" cy="720870"/>
          </a:xfrm>
          <a:prstGeom prst="rect">
            <a:avLst/>
          </a:prstGeom>
        </p:spPr>
        <p:txBody>
          <a:bodyPr lIns="65311" rIns="65311" anchor="t"/>
          <a:lstStyle>
            <a:lvl1pPr marL="0" indent="0">
              <a:spcBef>
                <a:spcPts val="0"/>
              </a:spcBef>
              <a:buNone/>
              <a:defRPr sz="2800" b="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0" indent="0">
              <a:buNone/>
              <a:defRPr sz="1400" b="1">
                <a:solidFill>
                  <a:schemeClr val="accent3"/>
                </a:solidFill>
              </a:defRPr>
            </a:lvl2pPr>
            <a:lvl3pPr marL="0" indent="0">
              <a:buNone/>
              <a:defRPr sz="1400" b="1">
                <a:solidFill>
                  <a:schemeClr val="accent3"/>
                </a:solidFill>
              </a:defRPr>
            </a:lvl3pPr>
            <a:lvl4pPr marL="0" indent="0">
              <a:buNone/>
              <a:defRPr sz="1400" b="1">
                <a:solidFill>
                  <a:schemeClr val="accent3"/>
                </a:solidFill>
              </a:defRPr>
            </a:lvl4pPr>
            <a:lvl5pPr marL="0" indent="0">
              <a:buNone/>
              <a:defRPr sz="14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Presentation Subtitle – Calibri 32pt Regular, Use Title Case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196" y="4198016"/>
            <a:ext cx="4497883" cy="34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7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02C35-BD5A-4124-9B91-8FAAE866139E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AA1C-89C8-4354-8B27-337727C54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2993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ck Cover - To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62385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407E24F9-5960-42C2-B67D-ADB968502865}" type="datetime1">
              <a:rPr lang="en-US" sz="1000">
                <a:solidFill>
                  <a:srgbClr val="FFFFFF"/>
                </a:solidFill>
                <a:latin typeface="Gill Sans" pitchFamily="34" charset="0"/>
                <a:ea typeface="ヒラギノ角ゴ Pro W3" charset="-128"/>
                <a:sym typeface="Gill Sans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8/12/2014</a:t>
            </a:fld>
            <a:endParaRPr lang="en-US" sz="1000" dirty="0">
              <a:solidFill>
                <a:srgbClr val="FFFFFF"/>
              </a:solidFill>
              <a:latin typeface="Gill Sans" pitchFamily="34" charset="0"/>
              <a:ea typeface="ヒラギノ角ゴ Pro W3" charset="-128"/>
              <a:sym typeface="Gill Sans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FFFFFF"/>
              </a:solidFill>
              <a:latin typeface="Gill Sans" pitchFamily="34" charset="0"/>
              <a:ea typeface="ヒラギノ角ゴ Pro W3" charset="-128"/>
              <a:sym typeface="Gill Sans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E8994-9A79-456B-9F9D-0D8C5AC11F20}" type="slidenum">
              <a:rPr lang="en-US" smtClean="0">
                <a:solidFill>
                  <a:prstClr val="white"/>
                </a:solidFill>
                <a:latin typeface="Gill Sans"/>
                <a:ea typeface="ヒラギノ角ゴ Pro W3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Gill Sans"/>
              <a:ea typeface="ヒラギノ角ゴ Pro W3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77" y="-145982"/>
            <a:ext cx="2351314" cy="67180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5878"/>
            <a:ext cx="6740777" cy="822960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766794" y="272143"/>
            <a:ext cx="2351314" cy="30173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 smtClean="0"/>
              <a:t>Top Kicker –Use Title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905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1828CF1F-650E-4D63-BB2B-7189503E1DC2}" type="datetime1">
              <a:rPr lang="en-US" sz="1000">
                <a:solidFill>
                  <a:srgbClr val="FFFFFF"/>
                </a:solidFill>
                <a:latin typeface="Gill Sans" pitchFamily="34" charset="0"/>
                <a:ea typeface="ヒラギノ角ゴ Pro W3" charset="-128"/>
                <a:sym typeface="Gill Sans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8/12/2014</a:t>
            </a:fld>
            <a:endParaRPr lang="en-US" sz="1000" dirty="0">
              <a:solidFill>
                <a:srgbClr val="FFFFFF"/>
              </a:solidFill>
              <a:latin typeface="Gill Sans" pitchFamily="34" charset="0"/>
              <a:ea typeface="ヒラギノ角ゴ Pro W3" charset="-128"/>
              <a:sym typeface="Gill Sans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FFFFFF"/>
              </a:solidFill>
              <a:latin typeface="Gill Sans" pitchFamily="34" charset="0"/>
              <a:ea typeface="ヒラギノ角ゴ Pro W3" charset="-128"/>
              <a:sym typeface="Gill Sans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E8994-9A79-456B-9F9D-0D8C5AC11F20}" type="slidenum">
              <a:rPr lang="en-US" smtClean="0">
                <a:solidFill>
                  <a:prstClr val="white"/>
                </a:solidFill>
                <a:latin typeface="Gill Sans"/>
                <a:ea typeface="ヒラギノ角ゴ Pro W3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Gill Sans"/>
              <a:ea typeface="ヒラギノ角ゴ Pro W3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gray">
          <a:xfrm>
            <a:off x="286" y="0"/>
            <a:ext cx="6640000" cy="914400"/>
          </a:xfrm>
          <a:prstGeom prst="rect">
            <a:avLst/>
          </a:prstGeom>
        </p:spPr>
        <p:txBody>
          <a:bodyPr vert="horz" wrap="square" lIns="65311" tIns="0" rIns="65311" bIns="0" rtlCol="0" anchor="ctr">
            <a:noAutofit/>
          </a:bodyPr>
          <a:lstStyle/>
          <a:p>
            <a:r>
              <a:rPr lang="en-US" dirty="0" smtClean="0"/>
              <a:t>Click to Add Slide Title – Use Title Case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77" y="-145982"/>
            <a:ext cx="2351314" cy="671804"/>
          </a:xfrm>
          <a:prstGeom prst="rect">
            <a:avLst/>
          </a:prstGeom>
        </p:spPr>
      </p:pic>
      <p:sp>
        <p:nvSpPr>
          <p:cNvPr id="8" name="Text Placeholder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766794" y="272143"/>
            <a:ext cx="2351314" cy="30173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 smtClean="0"/>
              <a:t>Top Kicker –Use Title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351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7E8994-9A79-456B-9F9D-0D8C5AC11F2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678947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Road Map 1/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E8994-9A79-456B-9F9D-0D8C5AC11F20}" type="slidenum">
              <a:rPr lang="en-US" smtClean="0">
                <a:solidFill>
                  <a:prstClr val="white"/>
                </a:solidFill>
                <a:latin typeface="Gill Sans"/>
                <a:ea typeface="ヒラギノ角ゴ Pro W3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Gill Sans"/>
              <a:ea typeface="ヒラギノ角ゴ Pro W3"/>
            </a:endParaRPr>
          </a:p>
        </p:txBody>
      </p:sp>
      <p:sp>
        <p:nvSpPr>
          <p:cNvPr id="6" name="Rectangle 5"/>
          <p:cNvSpPr/>
          <p:nvPr/>
        </p:nvSpPr>
        <p:spPr bwMode="gray">
          <a:xfrm rot="5400000">
            <a:off x="-1376589" y="3709889"/>
            <a:ext cx="5897906" cy="3983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899BA9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2" name="Freeform 11"/>
          <p:cNvSpPr/>
          <p:nvPr/>
        </p:nvSpPr>
        <p:spPr bwMode="gray">
          <a:xfrm>
            <a:off x="1386804" y="2702049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2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3" name="Freeform 12"/>
          <p:cNvSpPr/>
          <p:nvPr/>
        </p:nvSpPr>
        <p:spPr bwMode="gray">
          <a:xfrm>
            <a:off x="1386804" y="3621026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3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4" name="Freeform 13"/>
          <p:cNvSpPr/>
          <p:nvPr/>
        </p:nvSpPr>
        <p:spPr bwMode="gray">
          <a:xfrm>
            <a:off x="1386804" y="4540003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4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5" name="Freeform 14"/>
          <p:cNvSpPr/>
          <p:nvPr/>
        </p:nvSpPr>
        <p:spPr bwMode="gray">
          <a:xfrm>
            <a:off x="1386804" y="5458979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5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6" name="Freeform 15"/>
          <p:cNvSpPr/>
          <p:nvPr/>
        </p:nvSpPr>
        <p:spPr bwMode="gray">
          <a:xfrm>
            <a:off x="1386804" y="1783072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  <a:cs typeface="Arial" pitchFamily="34" charset="0"/>
                <a:sym typeface="Gill Sans" pitchFamily="34" charset="0"/>
              </a:rPr>
              <a:t>1</a:t>
            </a:r>
            <a:endParaRPr lang="en-US" sz="1500" b="1" dirty="0">
              <a:solidFill>
                <a:srgbClr val="FFFFFF"/>
              </a:solidFill>
              <a:cs typeface="Arial" pitchFamily="34" charset="0"/>
              <a:sym typeface="Gill Sans" pitchFamily="34" charset="0"/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265122" y="2765717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6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Calibri 16pt Regular, Use Title Case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265122" y="3684694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6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Calibri 16pt Regular, Use Title Case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265122" y="4603671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6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Calibri 16pt Regular, Use Title Case</a:t>
            </a:r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265122" y="5522647"/>
            <a:ext cx="6008914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6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Calibri 16pt Regular, Use Title Case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265121" y="1846740"/>
            <a:ext cx="6037650" cy="39518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Title – Calibri 20pt Bold, Use Title Case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77" y="-145982"/>
            <a:ext cx="2351314" cy="671804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6740777" cy="925286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2799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27" y="990600"/>
            <a:ext cx="8926286" cy="5715000"/>
          </a:xfrm>
        </p:spPr>
        <p:txBody>
          <a:bodyPr/>
          <a:lstStyle>
            <a:lvl1pPr>
              <a:defRPr sz="1800"/>
            </a:lvl1pPr>
            <a:lvl2pPr marL="457200" indent="-223838">
              <a:spcBef>
                <a:spcPts val="300"/>
              </a:spcBef>
              <a:buFont typeface="Arial" panose="020B0604020202020204" pitchFamily="34" charset="0"/>
              <a:buChar char="‒"/>
              <a:defRPr sz="1800"/>
            </a:lvl2pPr>
            <a:lvl3pPr marL="630238" indent="-112713">
              <a:spcBef>
                <a:spcPts val="300"/>
              </a:spcBef>
              <a:defRPr sz="1800"/>
            </a:lvl3pPr>
            <a:lvl4pPr marL="914400" indent="-173038">
              <a:spcBef>
                <a:spcPts val="300"/>
              </a:spcBef>
              <a:defRPr sz="1800"/>
            </a:lvl4pPr>
            <a:lvl5pPr marL="1087438" indent="-60325">
              <a:spcBef>
                <a:spcPts val="300"/>
              </a:spcBef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727FBCEC-A7E4-4670-8957-A7222AAC3834}" type="datetime1">
              <a:rPr lang="en-US" sz="1000">
                <a:solidFill>
                  <a:srgbClr val="FFFFFF"/>
                </a:solidFill>
                <a:latin typeface="Gill Sans" pitchFamily="34" charset="0"/>
                <a:ea typeface="ヒラギノ角ゴ Pro W3" charset="-128"/>
                <a:sym typeface="Gill Sans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8/12/2014</a:t>
            </a:fld>
            <a:endParaRPr lang="en-US" sz="1000" dirty="0">
              <a:solidFill>
                <a:srgbClr val="FFFFFF"/>
              </a:solidFill>
              <a:latin typeface="Gill Sans" pitchFamily="34" charset="0"/>
              <a:ea typeface="ヒラギノ角ゴ Pro W3" charset="-128"/>
              <a:sym typeface="Gill Sans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FFFFFF"/>
              </a:solidFill>
              <a:latin typeface="Gill Sans" pitchFamily="34" charset="0"/>
              <a:ea typeface="ヒラギノ角ゴ Pro W3" charset="-128"/>
              <a:sym typeface="Gill Sans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387E8994-9A79-456B-9F9D-0D8C5AC11F20}" type="slidenum">
              <a:rPr lang="en-US" smtClean="0">
                <a:solidFill>
                  <a:srgbClr val="FFFFFF">
                    <a:lumMod val="50000"/>
                  </a:srgbClr>
                </a:solidFill>
                <a:ea typeface="ヒラギノ角ゴ Pro W3"/>
              </a:rPr>
              <a:pPr/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  <a:ea typeface="ヒラギノ角ゴ Pro W3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77" y="-145982"/>
            <a:ext cx="2351314" cy="67180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740777" cy="925286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766794" y="272143"/>
            <a:ext cx="2351314" cy="301736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40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 smtClean="0"/>
              <a:t>Top Kicker –Use Title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300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02C35-BD5A-4124-9B91-8FAAE866139E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AA1C-89C8-4354-8B27-337727C54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373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02C35-BD5A-4124-9B91-8FAAE866139E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AA1C-89C8-4354-8B27-337727C54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715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02C35-BD5A-4124-9B91-8FAAE866139E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AA1C-89C8-4354-8B27-337727C54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83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55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slideLayout" Target="../slideLayouts/slideLayout64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image" Target="../media/image1.png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3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02C35-BD5A-4124-9B91-8FAAE866139E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0AA1C-89C8-4354-8B27-337727C54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26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86" y="0"/>
            <a:ext cx="6640000" cy="914400"/>
          </a:xfrm>
          <a:prstGeom prst="rect">
            <a:avLst/>
          </a:prstGeom>
        </p:spPr>
        <p:txBody>
          <a:bodyPr vert="horz" wrap="square" lIns="65311" tIns="0" rIns="65311" bIns="0" rtlCol="0" anchor="ctr">
            <a:noAutofit/>
          </a:bodyPr>
          <a:lstStyle/>
          <a:p>
            <a:r>
              <a:rPr lang="en-US" dirty="0" smtClean="0"/>
              <a:t>Click to Add Slide Title – Use Title Case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108857" y="1115134"/>
            <a:ext cx="8926286" cy="5579581"/>
          </a:xfrm>
          <a:prstGeom prst="rect">
            <a:avLst/>
          </a:prstGeom>
        </p:spPr>
        <p:txBody>
          <a:bodyPr vert="horz" wrap="square" lIns="65311" tIns="65311" rIns="65311" bIns="65311" rtlCol="0">
            <a:noAutofit/>
          </a:bodyPr>
          <a:lstStyle/>
          <a:p>
            <a:pPr lvl="0"/>
            <a:r>
              <a:rPr lang="en-US" dirty="0" smtClean="0"/>
              <a:t>Preformatted bullets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8543135" y="6646417"/>
            <a:ext cx="621771" cy="272143"/>
          </a:xfrm>
          <a:prstGeom prst="rect">
            <a:avLst/>
          </a:prstGeom>
        </p:spPr>
        <p:txBody>
          <a:bodyPr vert="horz" wrap="square" lIns="65311" tIns="65311" rIns="65311" bIns="65311" rtlCol="0" anchor="b">
            <a:noAutofit/>
          </a:bodyPr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387E8994-9A79-456B-9F9D-0D8C5AC11F20}" type="slidenum">
              <a:rPr lang="en-US" smtClean="0">
                <a:solidFill>
                  <a:srgbClr val="FFFFFF">
                    <a:lumMod val="50000"/>
                  </a:srgbClr>
                </a:solidFill>
                <a:latin typeface="Gill Sans"/>
                <a:ea typeface="ヒラギノ角ゴ Pro W3"/>
                <a:sym typeface="Gill Sans" pitchFamily="34" charset="0"/>
              </a:rPr>
              <a:pPr/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  <a:latin typeface="Gill Sans"/>
              <a:ea typeface="ヒラギノ角ゴ Pro W3"/>
              <a:sym typeface="Gill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130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</p:sldLayoutIdLst>
  <p:hf hdr="0" ftr="0" dt="0"/>
  <p:txStyles>
    <p:titleStyle>
      <a:lvl1pPr algn="l" defTabSz="914354" rtl="0" eaLnBrk="1" latinLnBrk="0" hangingPunct="1">
        <a:spcBef>
          <a:spcPct val="0"/>
        </a:spcBef>
        <a:buNone/>
        <a:defRPr sz="2600" b="0" kern="1200">
          <a:solidFill>
            <a:schemeClr val="bg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163278" indent="-163278" algn="l" defTabSz="914354" rtl="0" eaLnBrk="1" latinLnBrk="0" hangingPunct="1">
        <a:spcBef>
          <a:spcPts val="714"/>
        </a:spcBef>
        <a:buFont typeface="Wingdings" panose="05000000000000000000" pitchFamily="2" charset="2"/>
        <a:buChar char="§"/>
        <a:defRPr sz="1400" kern="1200">
          <a:solidFill>
            <a:schemeClr val="accent5"/>
          </a:solidFill>
          <a:latin typeface="Calibri" panose="020F0502020204030204" pitchFamily="34" charset="0"/>
          <a:ea typeface="+mn-ea"/>
          <a:cs typeface="+mn-cs"/>
        </a:defRPr>
      </a:lvl1pPr>
      <a:lvl2pPr marL="326555" indent="-163278" algn="l" defTabSz="914354" rtl="0" eaLnBrk="1" latinLnBrk="0" hangingPunct="1">
        <a:spcBef>
          <a:spcPts val="714"/>
        </a:spcBef>
        <a:buFont typeface="Arial" pitchFamily="34" charset="0"/>
        <a:buChar char="–"/>
        <a:defRPr sz="1400" kern="1200">
          <a:solidFill>
            <a:schemeClr val="accent5"/>
          </a:solidFill>
          <a:latin typeface="Calibri" panose="020F0502020204030204" pitchFamily="34" charset="0"/>
          <a:ea typeface="+mn-ea"/>
          <a:cs typeface="+mn-cs"/>
        </a:defRPr>
      </a:lvl2pPr>
      <a:lvl3pPr marL="489833" indent="-163278" algn="l" defTabSz="914354" rtl="0" eaLnBrk="1" latinLnBrk="0" hangingPunct="1">
        <a:spcBef>
          <a:spcPts val="714"/>
        </a:spcBef>
        <a:buFont typeface="Arial" pitchFamily="34" charset="0"/>
        <a:buChar char="•"/>
        <a:defRPr sz="1400" kern="1200">
          <a:solidFill>
            <a:schemeClr val="accent5"/>
          </a:solidFill>
          <a:latin typeface="Calibri" panose="020F0502020204030204" pitchFamily="34" charset="0"/>
          <a:ea typeface="+mn-ea"/>
          <a:cs typeface="+mn-cs"/>
        </a:defRPr>
      </a:lvl3pPr>
      <a:lvl4pPr marL="653110" indent="-163278" algn="l" defTabSz="914354" rtl="0" eaLnBrk="1" latinLnBrk="0" hangingPunct="1">
        <a:spcBef>
          <a:spcPts val="714"/>
        </a:spcBef>
        <a:buFont typeface="Arial" pitchFamily="34" charset="0"/>
        <a:buChar char="–"/>
        <a:defRPr sz="1400" kern="1200">
          <a:solidFill>
            <a:schemeClr val="accent5"/>
          </a:solidFill>
          <a:latin typeface="Calibri" panose="020F0502020204030204" pitchFamily="34" charset="0"/>
          <a:ea typeface="+mn-ea"/>
          <a:cs typeface="+mn-cs"/>
        </a:defRPr>
      </a:lvl4pPr>
      <a:lvl5pPr marL="816388" indent="-163278" algn="l" defTabSz="914354" rtl="0" eaLnBrk="1" latinLnBrk="0" hangingPunct="1">
        <a:spcBef>
          <a:spcPts val="714"/>
        </a:spcBef>
        <a:buFont typeface="Arial" pitchFamily="34" charset="0"/>
        <a:buChar char="•"/>
        <a:defRPr sz="1400" kern="1200" baseline="0">
          <a:solidFill>
            <a:schemeClr val="accent5"/>
          </a:solidFill>
          <a:latin typeface="Calibri" panose="020F0502020204030204" pitchFamily="34" charset="0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1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62.xml"/><Relationship Id="rId1" Type="http://schemas.openxmlformats.org/officeDocument/2006/relationships/tags" Target="../tags/tag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5.xml"/><Relationship Id="rId1" Type="http://schemas.openxmlformats.org/officeDocument/2006/relationships/tags" Target="../tags/tag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5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3"/>
          <p:cNvSpPr>
            <a:spLocks noGrp="1"/>
          </p:cNvSpPr>
          <p:nvPr>
            <p:ph type="body" sz="quarter" idx="11"/>
          </p:nvPr>
        </p:nvSpPr>
        <p:spPr>
          <a:xfrm>
            <a:off x="0" y="2070459"/>
            <a:ext cx="9144000" cy="1300226"/>
          </a:xfrm>
        </p:spPr>
        <p:txBody>
          <a:bodyPr/>
          <a:lstStyle/>
          <a:p>
            <a:pPr>
              <a:lnSpc>
                <a:spcPts val="5000"/>
              </a:lnSpc>
            </a:pPr>
            <a:r>
              <a:rPr lang="en-US" sz="4400" cap="small" spc="200" dirty="0" smtClean="0"/>
              <a:t>Overview of the System and Key Issues in Central Texas</a:t>
            </a:r>
            <a:endParaRPr lang="en-US" sz="4400" cap="small" spc="200" dirty="0"/>
          </a:p>
        </p:txBody>
      </p:sp>
      <p:sp>
        <p:nvSpPr>
          <p:cNvPr id="9" name="Subtitle 3"/>
          <p:cNvSpPr>
            <a:spLocks noGrp="1"/>
          </p:cNvSpPr>
          <p:nvPr>
            <p:ph type="body" sz="quarter" idx="11"/>
          </p:nvPr>
        </p:nvSpPr>
        <p:spPr>
          <a:xfrm>
            <a:off x="4097892" y="3266533"/>
            <a:ext cx="5046108" cy="702759"/>
          </a:xfrm>
        </p:spPr>
        <p:txBody>
          <a:bodyPr/>
          <a:lstStyle/>
          <a:p>
            <a:pPr>
              <a:lnSpc>
                <a:spcPts val="5000"/>
              </a:lnSpc>
            </a:pPr>
            <a:r>
              <a:rPr lang="en-US" sz="2000" dirty="0" smtClean="0"/>
              <a:t>August 2014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4412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E8994-9A79-456B-9F9D-0D8C5AC11F20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2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4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Geographic Footprint</a:t>
            </a:r>
            <a:endParaRPr lang="en-US" dirty="0"/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Introduction and Overview</a:t>
            </a:r>
            <a:endParaRPr lang="en-US" dirty="0"/>
          </a:p>
        </p:txBody>
      </p:sp>
      <p:pic>
        <p:nvPicPr>
          <p:cNvPr id="76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CCA15F">
                <a:lumMod val="20000"/>
                <a:lumOff val="80000"/>
                <a:tint val="45000"/>
                <a:satMod val="400000"/>
              </a:srgbClr>
            </a:duotone>
          </a:blip>
          <a:srcRect l="28158" r="13878" b="13992"/>
          <a:stretch>
            <a:fillRect/>
          </a:stretch>
        </p:blipFill>
        <p:spPr bwMode="auto">
          <a:xfrm>
            <a:off x="2934645" y="966531"/>
            <a:ext cx="6141720" cy="5799696"/>
          </a:xfrm>
          <a:prstGeom prst="rect">
            <a:avLst/>
          </a:prstGeom>
          <a:solidFill>
            <a:srgbClr val="CCA15F">
              <a:alpha val="37000"/>
            </a:srgbClr>
          </a:solidFill>
          <a:ln>
            <a:noFill/>
          </a:ln>
          <a:effectLst>
            <a:softEdge rad="31750"/>
          </a:effectLst>
        </p:spPr>
      </p:pic>
      <p:sp>
        <p:nvSpPr>
          <p:cNvPr id="80" name="Diamond 79"/>
          <p:cNvSpPr/>
          <p:nvPr/>
        </p:nvSpPr>
        <p:spPr>
          <a:xfrm>
            <a:off x="5099677" y="5622752"/>
            <a:ext cx="256032" cy="256032"/>
          </a:xfrm>
          <a:prstGeom prst="diamond">
            <a:avLst/>
          </a:prstGeom>
          <a:solidFill>
            <a:srgbClr val="0066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US" sz="700" b="1" kern="0" dirty="0">
                <a:solidFill>
                  <a:prstClr val="white"/>
                </a:solidFill>
                <a:latin typeface="Calibri" pitchFamily="34" charset="0"/>
                <a:ea typeface="ヒラギノ角ゴ Pro W3" charset="-128"/>
                <a:sym typeface="Gill Sans" pitchFamily="34" charset="0"/>
              </a:rPr>
              <a:t>UC</a:t>
            </a:r>
          </a:p>
        </p:txBody>
      </p:sp>
      <p:sp>
        <p:nvSpPr>
          <p:cNvPr id="81" name="Diamond 80"/>
          <p:cNvSpPr/>
          <p:nvPr/>
        </p:nvSpPr>
        <p:spPr>
          <a:xfrm>
            <a:off x="6208042" y="2554214"/>
            <a:ext cx="256032" cy="256032"/>
          </a:xfrm>
          <a:prstGeom prst="diamond">
            <a:avLst/>
          </a:prstGeom>
          <a:solidFill>
            <a:srgbClr val="0066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US" sz="700" b="1" kern="0" dirty="0">
                <a:solidFill>
                  <a:prstClr val="white"/>
                </a:solidFill>
                <a:latin typeface="Calibri" pitchFamily="34" charset="0"/>
                <a:ea typeface="ヒラギノ角ゴ Pro W3" charset="-128"/>
                <a:sym typeface="Gill Sans" pitchFamily="34" charset="0"/>
              </a:rPr>
              <a:t>UC</a:t>
            </a:r>
          </a:p>
        </p:txBody>
      </p:sp>
      <p:sp>
        <p:nvSpPr>
          <p:cNvPr id="82" name="Diamond 81"/>
          <p:cNvSpPr/>
          <p:nvPr/>
        </p:nvSpPr>
        <p:spPr>
          <a:xfrm>
            <a:off x="6138767" y="3061047"/>
            <a:ext cx="256032" cy="256032"/>
          </a:xfrm>
          <a:prstGeom prst="diamond">
            <a:avLst/>
          </a:prstGeom>
          <a:solidFill>
            <a:srgbClr val="0066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US" sz="700" b="1" kern="0" dirty="0">
                <a:solidFill>
                  <a:prstClr val="white"/>
                </a:solidFill>
                <a:latin typeface="Calibri" pitchFamily="34" charset="0"/>
                <a:ea typeface="ヒラギノ角ゴ Pro W3" charset="-128"/>
                <a:sym typeface="Gill Sans" pitchFamily="34" charset="0"/>
              </a:rPr>
              <a:t>UC</a:t>
            </a:r>
          </a:p>
        </p:txBody>
      </p:sp>
      <p:sp>
        <p:nvSpPr>
          <p:cNvPr id="83" name="Diamond 82"/>
          <p:cNvSpPr/>
          <p:nvPr/>
        </p:nvSpPr>
        <p:spPr>
          <a:xfrm>
            <a:off x="4901557" y="4898999"/>
            <a:ext cx="256032" cy="256032"/>
          </a:xfrm>
          <a:prstGeom prst="diamond">
            <a:avLst/>
          </a:prstGeom>
          <a:solidFill>
            <a:srgbClr val="0066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US" sz="700" b="1" kern="0" dirty="0">
                <a:solidFill>
                  <a:prstClr val="white"/>
                </a:solidFill>
                <a:latin typeface="Calibri" pitchFamily="34" charset="0"/>
                <a:ea typeface="ヒラギノ角ゴ Pro W3" charset="-128"/>
                <a:sym typeface="Gill Sans" pitchFamily="34" charset="0"/>
              </a:rPr>
              <a:t>UC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0959" y="1262144"/>
            <a:ext cx="4139557" cy="232949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>
            <a:solidFill>
              <a:sysClr val="window" lastClr="FFFFFF"/>
            </a:solidFill>
          </a:ln>
        </p:spPr>
        <p:txBody>
          <a:bodyPr wrap="none" rtlCol="0">
            <a:noAutofit/>
          </a:bodyPr>
          <a:lstStyle/>
          <a:p>
            <a:pPr>
              <a:defRPr/>
            </a:pPr>
            <a:endParaRPr lang="en-US" sz="1400" b="1" kern="0" dirty="0">
              <a:solidFill>
                <a:srgbClr val="0A59A5">
                  <a:lumMod val="75000"/>
                </a:srgbClr>
              </a:solidFill>
              <a:latin typeface="Gill Sans" pitchFamily="34" charset="0"/>
              <a:ea typeface="ヒラギノ角ゴ Pro W3" charset="-128"/>
              <a:sym typeface="Gill Sans" pitchFamily="34" charset="0"/>
            </a:endParaRPr>
          </a:p>
        </p:txBody>
      </p:sp>
      <p:sp>
        <p:nvSpPr>
          <p:cNvPr id="85" name="Plus 84"/>
          <p:cNvSpPr/>
          <p:nvPr/>
        </p:nvSpPr>
        <p:spPr>
          <a:xfrm>
            <a:off x="6212197" y="2883759"/>
            <a:ext cx="274320" cy="274320"/>
          </a:xfrm>
          <a:prstGeom prst="mathPlus">
            <a:avLst/>
          </a:prstGeom>
          <a:solidFill>
            <a:srgbClr val="C000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black"/>
              </a:solidFill>
              <a:latin typeface="Calibri" pitchFamily="34" charset="0"/>
              <a:ea typeface="ヒラギノ角ゴ Pro W3" charset="-128"/>
              <a:sym typeface="Gill Sans" pitchFamily="34" charset="0"/>
            </a:endParaRPr>
          </a:p>
        </p:txBody>
      </p:sp>
      <p:sp>
        <p:nvSpPr>
          <p:cNvPr id="86" name="Plus 85"/>
          <p:cNvSpPr/>
          <p:nvPr/>
        </p:nvSpPr>
        <p:spPr>
          <a:xfrm>
            <a:off x="4627237" y="4354663"/>
            <a:ext cx="274320" cy="274320"/>
          </a:xfrm>
          <a:prstGeom prst="mathPlus">
            <a:avLst/>
          </a:prstGeom>
          <a:solidFill>
            <a:srgbClr val="C000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black"/>
              </a:solidFill>
              <a:latin typeface="Calibri" pitchFamily="34" charset="0"/>
              <a:ea typeface="ヒラギノ角ゴ Pro W3" charset="-128"/>
              <a:sym typeface="Gill Sans" pitchFamily="34" charset="0"/>
            </a:endParaRPr>
          </a:p>
        </p:txBody>
      </p:sp>
      <p:sp>
        <p:nvSpPr>
          <p:cNvPr id="87" name="Plus 86"/>
          <p:cNvSpPr/>
          <p:nvPr/>
        </p:nvSpPr>
        <p:spPr>
          <a:xfrm>
            <a:off x="8116471" y="5596251"/>
            <a:ext cx="274320" cy="274320"/>
          </a:xfrm>
          <a:prstGeom prst="mathPlus">
            <a:avLst/>
          </a:prstGeom>
          <a:solidFill>
            <a:srgbClr val="C000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black"/>
              </a:solidFill>
              <a:latin typeface="Calibri" pitchFamily="34" charset="0"/>
              <a:ea typeface="ヒラギノ角ゴ Pro W3" charset="-128"/>
              <a:sym typeface="Gill Sans" pitchFamily="34" charset="0"/>
            </a:endParaRPr>
          </a:p>
        </p:txBody>
      </p:sp>
      <p:sp>
        <p:nvSpPr>
          <p:cNvPr id="88" name="Plus 87"/>
          <p:cNvSpPr/>
          <p:nvPr/>
        </p:nvSpPr>
        <p:spPr>
          <a:xfrm>
            <a:off x="4944163" y="2549787"/>
            <a:ext cx="274320" cy="274320"/>
          </a:xfrm>
          <a:prstGeom prst="mathPlus">
            <a:avLst/>
          </a:prstGeom>
          <a:solidFill>
            <a:srgbClr val="C000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black"/>
              </a:solidFill>
              <a:latin typeface="Calibri" pitchFamily="34" charset="0"/>
              <a:ea typeface="ヒラギノ角ゴ Pro W3" charset="-128"/>
              <a:sym typeface="Gill Sans" pitchFamily="34" charset="0"/>
            </a:endParaRPr>
          </a:p>
        </p:txBody>
      </p:sp>
      <p:pic>
        <p:nvPicPr>
          <p:cNvPr id="89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t="16918" b="22007"/>
          <a:stretch>
            <a:fillRect/>
          </a:stretch>
        </p:blipFill>
        <p:spPr bwMode="auto">
          <a:xfrm>
            <a:off x="5524922" y="3712883"/>
            <a:ext cx="449151" cy="274320"/>
          </a:xfrm>
          <a:prstGeom prst="round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</p:pic>
      <p:pic>
        <p:nvPicPr>
          <p:cNvPr id="93" name="Picture 2"/>
          <p:cNvPicPr>
            <a:picLocks noChangeAspect="1" noChangeArrowheads="1"/>
          </p:cNvPicPr>
          <p:nvPr/>
        </p:nvPicPr>
        <p:blipFill>
          <a:blip r:embed="rId4" cstate="print"/>
          <a:srcRect t="16918" b="22007"/>
          <a:stretch>
            <a:fillRect/>
          </a:stretch>
        </p:blipFill>
        <p:spPr bwMode="auto">
          <a:xfrm>
            <a:off x="5198491" y="4771326"/>
            <a:ext cx="449151" cy="274320"/>
          </a:xfrm>
          <a:prstGeom prst="round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</p:pic>
      <p:pic>
        <p:nvPicPr>
          <p:cNvPr id="94" name="Picture 2"/>
          <p:cNvPicPr>
            <a:picLocks noChangeAspect="1" noChangeArrowheads="1"/>
          </p:cNvPicPr>
          <p:nvPr/>
        </p:nvPicPr>
        <p:blipFill>
          <a:blip r:embed="rId4" cstate="print"/>
          <a:srcRect t="16918" b="22007"/>
          <a:stretch>
            <a:fillRect/>
          </a:stretch>
        </p:blipFill>
        <p:spPr bwMode="auto">
          <a:xfrm>
            <a:off x="5448231" y="3182433"/>
            <a:ext cx="449151" cy="274320"/>
          </a:xfrm>
          <a:prstGeom prst="round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</p:pic>
      <p:pic>
        <p:nvPicPr>
          <p:cNvPr id="104" name="Picture 2"/>
          <p:cNvPicPr>
            <a:picLocks noChangeAspect="1" noChangeArrowheads="1"/>
          </p:cNvPicPr>
          <p:nvPr/>
        </p:nvPicPr>
        <p:blipFill>
          <a:blip r:embed="rId4" cstate="print"/>
          <a:srcRect t="16918" b="22007"/>
          <a:stretch>
            <a:fillRect/>
          </a:stretch>
        </p:blipFill>
        <p:spPr bwMode="auto">
          <a:xfrm>
            <a:off x="5705836" y="2613637"/>
            <a:ext cx="449151" cy="274320"/>
          </a:xfrm>
          <a:prstGeom prst="round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</p:pic>
      <p:pic>
        <p:nvPicPr>
          <p:cNvPr id="105" name="Picture 2"/>
          <p:cNvPicPr>
            <a:picLocks noChangeAspect="1" noChangeArrowheads="1"/>
          </p:cNvPicPr>
          <p:nvPr/>
        </p:nvPicPr>
        <p:blipFill>
          <a:blip r:embed="rId4" cstate="print"/>
          <a:srcRect t="16918" b="22007"/>
          <a:stretch>
            <a:fillRect/>
          </a:stretch>
        </p:blipFill>
        <p:spPr bwMode="auto">
          <a:xfrm>
            <a:off x="6040625" y="1913580"/>
            <a:ext cx="449151" cy="274320"/>
          </a:xfrm>
          <a:prstGeom prst="round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</p:pic>
      <p:sp>
        <p:nvSpPr>
          <p:cNvPr id="107" name="TextBox 106"/>
          <p:cNvSpPr txBox="1"/>
          <p:nvPr/>
        </p:nvSpPr>
        <p:spPr>
          <a:xfrm>
            <a:off x="166297" y="2792823"/>
            <a:ext cx="2603598" cy="400110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>
            <a:noFill/>
          </a:ln>
        </p:spPr>
        <p:txBody>
          <a:bodyPr wrap="none" rtlCol="0">
            <a:spAutoFit/>
          </a:bodyPr>
          <a:lstStyle/>
          <a:p>
            <a:pPr marL="288925" indent="107950">
              <a:defRPr/>
            </a:pPr>
            <a:r>
              <a:rPr lang="en-US" sz="2000" b="1" kern="0" dirty="0">
                <a:solidFill>
                  <a:srgbClr val="C00000"/>
                </a:solidFill>
                <a:latin typeface="Calibri" panose="020F0502020204030204" pitchFamily="34" charset="0"/>
                <a:ea typeface="ヒラギノ角ゴ Pro W3" charset="-128"/>
                <a:sym typeface="Gill Sans" pitchFamily="34" charset="0"/>
              </a:rPr>
              <a:t>4 Freestanding EDs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166297" y="1992294"/>
            <a:ext cx="3403496" cy="400110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>
            <a:noFill/>
          </a:ln>
        </p:spPr>
        <p:txBody>
          <a:bodyPr wrap="none" rtlCol="0">
            <a:spAutoFit/>
          </a:bodyPr>
          <a:lstStyle/>
          <a:p>
            <a:pPr marL="288925" indent="107950">
              <a:defRPr/>
            </a:pPr>
            <a:r>
              <a:rPr lang="en-US" sz="2000" b="1" kern="0" dirty="0">
                <a:solidFill>
                  <a:srgbClr val="0A59A5">
                    <a:lumMod val="75000"/>
                  </a:srgbClr>
                </a:solidFill>
                <a:latin typeface="Calibri" panose="020F0502020204030204" pitchFamily="34" charset="0"/>
                <a:ea typeface="ヒラギノ角ゴ Pro W3" charset="-128"/>
                <a:sym typeface="Gill Sans" pitchFamily="34" charset="0"/>
              </a:rPr>
              <a:t>1 Specialty Rehab Hospital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166297" y="3170013"/>
            <a:ext cx="2924198" cy="400110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>
            <a:noFill/>
          </a:ln>
        </p:spPr>
        <p:txBody>
          <a:bodyPr wrap="none" rtlCol="0">
            <a:spAutoFit/>
          </a:bodyPr>
          <a:lstStyle/>
          <a:p>
            <a:pPr marL="288925" indent="107950">
              <a:defRPr/>
            </a:pPr>
            <a:r>
              <a:rPr lang="en-US" sz="2000" b="1" kern="0" dirty="0">
                <a:solidFill>
                  <a:srgbClr val="006600"/>
                </a:solidFill>
                <a:latin typeface="Calibri" panose="020F0502020204030204" pitchFamily="34" charset="0"/>
                <a:ea typeface="ヒラギノ角ゴ Pro W3" charset="-128"/>
                <a:sym typeface="Gill Sans" pitchFamily="34" charset="0"/>
              </a:rPr>
              <a:t>4 Urgent Care Centers</a:t>
            </a:r>
          </a:p>
        </p:txBody>
      </p:sp>
      <p:sp>
        <p:nvSpPr>
          <p:cNvPr id="111" name="Plus 110"/>
          <p:cNvSpPr>
            <a:spLocks noChangeAspect="1"/>
          </p:cNvSpPr>
          <p:nvPr/>
        </p:nvSpPr>
        <p:spPr>
          <a:xfrm>
            <a:off x="250405" y="2813972"/>
            <a:ext cx="274320" cy="274320"/>
          </a:xfrm>
          <a:prstGeom prst="mathPlus">
            <a:avLst/>
          </a:prstGeom>
          <a:solidFill>
            <a:srgbClr val="C000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black"/>
              </a:solidFill>
              <a:latin typeface="Calibri" pitchFamily="34" charset="0"/>
              <a:ea typeface="ヒラギノ角ゴ Pro W3" charset="-128"/>
              <a:sym typeface="Gill Sans" pitchFamily="34" charset="0"/>
            </a:endParaRPr>
          </a:p>
        </p:txBody>
      </p:sp>
      <p:sp>
        <p:nvSpPr>
          <p:cNvPr id="112" name="Diamond 111"/>
          <p:cNvSpPr>
            <a:spLocks noChangeAspect="1"/>
          </p:cNvSpPr>
          <p:nvPr/>
        </p:nvSpPr>
        <p:spPr>
          <a:xfrm>
            <a:off x="268693" y="3227018"/>
            <a:ext cx="256032" cy="256032"/>
          </a:xfrm>
          <a:prstGeom prst="diamond">
            <a:avLst/>
          </a:prstGeom>
          <a:solidFill>
            <a:srgbClr val="0066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US" sz="700" b="1" kern="0" dirty="0">
                <a:solidFill>
                  <a:prstClr val="white"/>
                </a:solidFill>
                <a:latin typeface="Calibri" pitchFamily="34" charset="0"/>
                <a:ea typeface="ヒラギノ角ゴ Pro W3" charset="-128"/>
                <a:sym typeface="Gill Sans" pitchFamily="34" charset="0"/>
              </a:rPr>
              <a:t>UC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5694037" y="1694811"/>
            <a:ext cx="1493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ヒラギノ角ゴ Pro W3" charset="-128"/>
                <a:sym typeface="Gill Sans" pitchFamily="34" charset="0"/>
              </a:rPr>
              <a:t>GEORGETOWN</a:t>
            </a:r>
            <a:endParaRPr lang="en-US" sz="1200" b="1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ヒラギノ角ゴ Pro W3" charset="-128"/>
              <a:sym typeface="Gill Sans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840597" y="2441571"/>
            <a:ext cx="1493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ヒラギノ角ゴ Pro W3" charset="-128"/>
                <a:sym typeface="Gill Sans" pitchFamily="34" charset="0"/>
              </a:rPr>
              <a:t>ROUND ROCK</a:t>
            </a:r>
            <a:endParaRPr lang="en-US" sz="1200" b="1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ヒラギノ角ゴ Pro W3" charset="-128"/>
              <a:sym typeface="Gill Sans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5694037" y="3493131"/>
            <a:ext cx="1493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ヒラギノ角ゴ Pro W3" charset="-128"/>
                <a:sym typeface="Gill Sans" pitchFamily="34" charset="0"/>
              </a:rPr>
              <a:t>AUSTIN</a:t>
            </a:r>
            <a:endParaRPr lang="en-US" sz="1200" b="1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ヒラギノ角ゴ Pro W3" charset="-128"/>
              <a:sym typeface="Gill Sans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4672957" y="5824851"/>
            <a:ext cx="1493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ヒラギノ角ゴ Pro W3" charset="-128"/>
                <a:sym typeface="Gill Sans" pitchFamily="34" charset="0"/>
              </a:rPr>
              <a:t>KYLE</a:t>
            </a:r>
            <a:endParaRPr lang="en-US" sz="1200" b="1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ヒラギノ角ゴ Pro W3" charset="-128"/>
              <a:sym typeface="Gill Sans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200517" y="4224651"/>
            <a:ext cx="1493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ヒラギノ角ゴ Pro W3" charset="-128"/>
                <a:sym typeface="Gill Sans" pitchFamily="34" charset="0"/>
              </a:rPr>
              <a:t>BEE CAVE</a:t>
            </a:r>
            <a:endParaRPr lang="en-US" sz="1200" b="1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ヒラギノ角ゴ Pro W3" charset="-128"/>
              <a:sym typeface="Gill Sans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7385677" y="5337171"/>
            <a:ext cx="1493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ヒラギノ角ゴ Pro W3" charset="-128"/>
                <a:sym typeface="Gill Sans" pitchFamily="34" charset="0"/>
              </a:rPr>
              <a:t>BASTROP</a:t>
            </a:r>
            <a:endParaRPr lang="en-US" sz="1200" b="1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ヒラギノ角ゴ Pro W3" charset="-128"/>
              <a:sym typeface="Gill Sans" pitchFamily="34" charset="0"/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16918" b="22007"/>
          <a:stretch>
            <a:fillRect/>
          </a:stretch>
        </p:blipFill>
        <p:spPr bwMode="auto">
          <a:xfrm>
            <a:off x="5906598" y="3778267"/>
            <a:ext cx="449151" cy="274320"/>
          </a:xfrm>
          <a:prstGeom prst="round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16918" b="22007"/>
          <a:stretch>
            <a:fillRect/>
          </a:stretch>
        </p:blipFill>
        <p:spPr bwMode="auto">
          <a:xfrm>
            <a:off x="201867" y="2082689"/>
            <a:ext cx="374293" cy="228600"/>
          </a:xfrm>
          <a:prstGeom prst="round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</p:pic>
      <p:pic>
        <p:nvPicPr>
          <p:cNvPr id="91" name="Picture 2"/>
          <p:cNvPicPr>
            <a:picLocks noChangeAspect="1" noChangeArrowheads="1"/>
          </p:cNvPicPr>
          <p:nvPr/>
        </p:nvPicPr>
        <p:blipFill>
          <a:blip r:embed="rId4" cstate="print"/>
          <a:srcRect t="16918" b="22007"/>
          <a:stretch>
            <a:fillRect/>
          </a:stretch>
        </p:blipFill>
        <p:spPr bwMode="auto">
          <a:xfrm>
            <a:off x="5897073" y="3625867"/>
            <a:ext cx="449151" cy="274320"/>
          </a:xfrm>
          <a:prstGeom prst="round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</p:pic>
      <p:sp>
        <p:nvSpPr>
          <p:cNvPr id="42" name="TextBox 41"/>
          <p:cNvSpPr txBox="1"/>
          <p:nvPr/>
        </p:nvSpPr>
        <p:spPr>
          <a:xfrm>
            <a:off x="147247" y="2396583"/>
            <a:ext cx="3788217" cy="400110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>
            <a:noFill/>
          </a:ln>
        </p:spPr>
        <p:txBody>
          <a:bodyPr wrap="none" rtlCol="0">
            <a:spAutoFit/>
          </a:bodyPr>
          <a:lstStyle/>
          <a:p>
            <a:pPr marL="288925" indent="107950">
              <a:defRPr/>
            </a:pPr>
            <a:r>
              <a:rPr lang="en-US" sz="2000" b="1" kern="0" dirty="0">
                <a:solidFill>
                  <a:srgbClr val="0070C0"/>
                </a:solidFill>
                <a:latin typeface="Calibri" panose="020F0502020204030204" pitchFamily="34" charset="0"/>
                <a:ea typeface="ヒラギノ角ゴ Pro W3" charset="-128"/>
                <a:sym typeface="Gill Sans" pitchFamily="34" charset="0"/>
              </a:rPr>
              <a:t>5 Ambulatory Surgery Centers</a:t>
            </a:r>
          </a:p>
        </p:txBody>
      </p:sp>
      <p:sp>
        <p:nvSpPr>
          <p:cNvPr id="43" name="Isosceles Triangle 42"/>
          <p:cNvSpPr>
            <a:spLocks noChangeAspect="1"/>
          </p:cNvSpPr>
          <p:nvPr/>
        </p:nvSpPr>
        <p:spPr>
          <a:xfrm>
            <a:off x="296007" y="2488966"/>
            <a:ext cx="182880" cy="182880"/>
          </a:xfrm>
          <a:prstGeom prst="triangl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black"/>
              </a:solidFill>
              <a:latin typeface="Calibri" pitchFamily="34" charset="0"/>
              <a:ea typeface="ヒラギノ角ゴ Pro W3" charset="-128"/>
              <a:sym typeface="Gill Sans" pitchFamily="34" charset="0"/>
            </a:endParaRPr>
          </a:p>
        </p:txBody>
      </p:sp>
      <p:sp>
        <p:nvSpPr>
          <p:cNvPr id="44" name="Isosceles Triangle 43"/>
          <p:cNvSpPr>
            <a:spLocks noChangeAspect="1"/>
          </p:cNvSpPr>
          <p:nvPr/>
        </p:nvSpPr>
        <p:spPr>
          <a:xfrm>
            <a:off x="5365944" y="4910998"/>
            <a:ext cx="182880" cy="182880"/>
          </a:xfrm>
          <a:prstGeom prst="triangl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black"/>
              </a:solidFill>
              <a:latin typeface="Calibri" pitchFamily="34" charset="0"/>
              <a:ea typeface="ヒラギノ角ゴ Pro W3" charset="-128"/>
              <a:sym typeface="Gill Sans" pitchFamily="34" charset="0"/>
            </a:endParaRPr>
          </a:p>
        </p:txBody>
      </p:sp>
      <p:sp>
        <p:nvSpPr>
          <p:cNvPr id="45" name="Isosceles Triangle 44"/>
          <p:cNvSpPr>
            <a:spLocks noChangeAspect="1"/>
          </p:cNvSpPr>
          <p:nvPr/>
        </p:nvSpPr>
        <p:spPr>
          <a:xfrm>
            <a:off x="5661040" y="3631630"/>
            <a:ext cx="182880" cy="182880"/>
          </a:xfrm>
          <a:prstGeom prst="triangl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black"/>
              </a:solidFill>
              <a:latin typeface="Calibri" pitchFamily="34" charset="0"/>
              <a:ea typeface="ヒラギノ角ゴ Pro W3" charset="-128"/>
              <a:sym typeface="Gill Sans" pitchFamily="34" charset="0"/>
            </a:endParaRPr>
          </a:p>
        </p:txBody>
      </p:sp>
      <p:sp>
        <p:nvSpPr>
          <p:cNvPr id="46" name="Isosceles Triangle 45"/>
          <p:cNvSpPr>
            <a:spLocks noChangeAspect="1"/>
          </p:cNvSpPr>
          <p:nvPr/>
        </p:nvSpPr>
        <p:spPr>
          <a:xfrm>
            <a:off x="5415685" y="3176788"/>
            <a:ext cx="182880" cy="182880"/>
          </a:xfrm>
          <a:prstGeom prst="triangl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black"/>
              </a:solidFill>
              <a:latin typeface="Calibri" pitchFamily="34" charset="0"/>
              <a:ea typeface="ヒラギノ角ゴ Pro W3" charset="-128"/>
              <a:sym typeface="Gill Sans" pitchFamily="34" charset="0"/>
            </a:endParaRPr>
          </a:p>
        </p:txBody>
      </p:sp>
      <p:sp>
        <p:nvSpPr>
          <p:cNvPr id="47" name="Isosceles Triangle 46"/>
          <p:cNvSpPr>
            <a:spLocks noChangeAspect="1"/>
          </p:cNvSpPr>
          <p:nvPr/>
        </p:nvSpPr>
        <p:spPr>
          <a:xfrm>
            <a:off x="5796060" y="2494489"/>
            <a:ext cx="182880" cy="182880"/>
          </a:xfrm>
          <a:prstGeom prst="triangl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black"/>
              </a:solidFill>
              <a:latin typeface="Calibri" pitchFamily="34" charset="0"/>
              <a:ea typeface="ヒラギノ角ゴ Pro W3" charset="-128"/>
              <a:sym typeface="Gill Sans" pitchFamily="34" charset="0"/>
            </a:endParaRPr>
          </a:p>
        </p:txBody>
      </p:sp>
      <p:sp>
        <p:nvSpPr>
          <p:cNvPr id="48" name="Isosceles Triangle 47"/>
          <p:cNvSpPr>
            <a:spLocks noChangeAspect="1"/>
          </p:cNvSpPr>
          <p:nvPr/>
        </p:nvSpPr>
        <p:spPr>
          <a:xfrm>
            <a:off x="4840558" y="6538667"/>
            <a:ext cx="182880" cy="182880"/>
          </a:xfrm>
          <a:prstGeom prst="triangl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black"/>
              </a:solidFill>
              <a:latin typeface="Calibri" pitchFamily="34" charset="0"/>
              <a:ea typeface="ヒラギノ角ゴ Pro W3" charset="-128"/>
              <a:sym typeface="Gill Sans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66297" y="1281300"/>
            <a:ext cx="3873176" cy="400110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>
            <a:noFill/>
          </a:ln>
        </p:spPr>
        <p:txBody>
          <a:bodyPr wrap="none" rtlCol="0">
            <a:spAutoFit/>
          </a:bodyPr>
          <a:lstStyle/>
          <a:p>
            <a:pPr marL="288925" indent="107950">
              <a:defRPr/>
            </a:pPr>
            <a:r>
              <a:rPr lang="en-US" sz="2000" b="1" kern="0" dirty="0">
                <a:solidFill>
                  <a:srgbClr val="CCA15F">
                    <a:lumMod val="50000"/>
                  </a:srgbClr>
                </a:solidFill>
                <a:latin typeface="Calibri" panose="020F0502020204030204" pitchFamily="34" charset="0"/>
                <a:ea typeface="ヒラギノ角ゴ Pro W3" charset="-128"/>
                <a:sym typeface="Gill Sans" pitchFamily="34" charset="0"/>
              </a:rPr>
              <a:t>5 General Acute Care Hospitals</a:t>
            </a:r>
          </a:p>
        </p:txBody>
      </p:sp>
      <p:pic>
        <p:nvPicPr>
          <p:cNvPr id="113" name="Picture 2"/>
          <p:cNvPicPr>
            <a:picLocks noChangeAspect="1" noChangeArrowheads="1"/>
          </p:cNvPicPr>
          <p:nvPr/>
        </p:nvPicPr>
        <p:blipFill>
          <a:blip r:embed="rId5" cstate="print"/>
          <a:srcRect t="16918" b="22007"/>
          <a:stretch>
            <a:fillRect/>
          </a:stretch>
        </p:blipFill>
        <p:spPr bwMode="auto">
          <a:xfrm>
            <a:off x="211392" y="1359465"/>
            <a:ext cx="374293" cy="228600"/>
          </a:xfrm>
          <a:prstGeom prst="round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</p:pic>
      <p:sp>
        <p:nvSpPr>
          <p:cNvPr id="37" name="TextBox 36"/>
          <p:cNvSpPr txBox="1"/>
          <p:nvPr/>
        </p:nvSpPr>
        <p:spPr>
          <a:xfrm>
            <a:off x="156772" y="1628439"/>
            <a:ext cx="3324949" cy="400110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>
            <a:noFill/>
          </a:ln>
        </p:spPr>
        <p:txBody>
          <a:bodyPr wrap="none" rtlCol="0">
            <a:spAutoFit/>
          </a:bodyPr>
          <a:lstStyle/>
          <a:p>
            <a:pPr marL="288925" indent="107950">
              <a:defRPr/>
            </a:pPr>
            <a:r>
              <a:rPr lang="en-US" sz="2000" b="1" kern="0" dirty="0">
                <a:solidFill>
                  <a:srgbClr val="CE1126">
                    <a:lumMod val="75000"/>
                  </a:srgbClr>
                </a:solidFill>
                <a:latin typeface="Calibri" panose="020F0502020204030204" pitchFamily="34" charset="0"/>
                <a:ea typeface="ヒラギノ角ゴ Pro W3" charset="-128"/>
                <a:sym typeface="Gill Sans" pitchFamily="34" charset="0"/>
              </a:rPr>
              <a:t>1 Specialty Heart Hospital</a:t>
            </a: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t="16918" b="22007"/>
          <a:stretch>
            <a:fillRect/>
          </a:stretch>
        </p:blipFill>
        <p:spPr bwMode="auto">
          <a:xfrm>
            <a:off x="201867" y="1721415"/>
            <a:ext cx="374293" cy="228600"/>
          </a:xfrm>
          <a:prstGeom prst="round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3792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45"/>
          <p:cNvSpPr>
            <a:spLocks noChangeAspect="1" noChangeArrowheads="1"/>
          </p:cNvSpPr>
          <p:nvPr/>
        </p:nvSpPr>
        <p:spPr bwMode="auto">
          <a:xfrm>
            <a:off x="5597034" y="5168411"/>
            <a:ext cx="1602381" cy="299557"/>
          </a:xfrm>
          <a:prstGeom prst="rect">
            <a:avLst/>
          </a:prstGeom>
          <a:solidFill>
            <a:srgbClr val="CCA15F"/>
          </a:solidFill>
          <a:ln w="12700">
            <a:solidFill>
              <a:schemeClr val="accent5"/>
            </a:solidFill>
            <a:prstDash val="solid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" tIns="9144" rIns="9144" bIns="9144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 Narrow" pitchFamily="34" charset="0"/>
                <a:sym typeface="Gill Sans" pitchFamily="34" charset="0"/>
              </a:rPr>
              <a:t>Central Texas Med Ctr</a:t>
            </a:r>
          </a:p>
        </p:txBody>
      </p:sp>
      <p:sp>
        <p:nvSpPr>
          <p:cNvPr id="114" name="Rectangle 45"/>
          <p:cNvSpPr>
            <a:spLocks noChangeAspect="1" noChangeArrowheads="1"/>
          </p:cNvSpPr>
          <p:nvPr/>
        </p:nvSpPr>
        <p:spPr bwMode="auto">
          <a:xfrm>
            <a:off x="5597034" y="5511277"/>
            <a:ext cx="1602381" cy="299557"/>
          </a:xfrm>
          <a:prstGeom prst="rect">
            <a:avLst/>
          </a:prstGeom>
          <a:solidFill>
            <a:srgbClr val="CCA15F"/>
          </a:solidFill>
          <a:ln w="12700">
            <a:solidFill>
              <a:schemeClr val="accent5"/>
            </a:solidFill>
            <a:prstDash val="solid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" tIns="9144" rIns="9144" bIns="9144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 Narrow" pitchFamily="34" charset="0"/>
                <a:sym typeface="Gill Sans" pitchFamily="34" charset="0"/>
              </a:rPr>
              <a:t>St. Mark’s Med Ctr</a:t>
            </a:r>
          </a:p>
        </p:txBody>
      </p:sp>
      <p:sp>
        <p:nvSpPr>
          <p:cNvPr id="118" name="Rectangle 45"/>
          <p:cNvSpPr>
            <a:spLocks noChangeAspect="1" noChangeArrowheads="1"/>
          </p:cNvSpPr>
          <p:nvPr/>
        </p:nvSpPr>
        <p:spPr bwMode="auto">
          <a:xfrm>
            <a:off x="5597034" y="5854143"/>
            <a:ext cx="1602381" cy="299557"/>
          </a:xfrm>
          <a:prstGeom prst="rect">
            <a:avLst/>
          </a:prstGeom>
          <a:solidFill>
            <a:srgbClr val="CCA15F"/>
          </a:solidFill>
          <a:ln w="12700">
            <a:solidFill>
              <a:schemeClr val="accent5"/>
            </a:solidFill>
            <a:prstDash val="solid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" tIns="9144" rIns="9144" bIns="9144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 Narrow" pitchFamily="34" charset="0"/>
                <a:sym typeface="Gill Sans" pitchFamily="34" charset="0"/>
              </a:rPr>
              <a:t>Hill Country Mem’l Hosp</a:t>
            </a:r>
          </a:p>
        </p:txBody>
      </p:sp>
      <p:sp>
        <p:nvSpPr>
          <p:cNvPr id="86" name="Rectangle 45"/>
          <p:cNvSpPr>
            <a:spLocks noChangeAspect="1" noChangeArrowheads="1"/>
          </p:cNvSpPr>
          <p:nvPr/>
        </p:nvSpPr>
        <p:spPr bwMode="auto">
          <a:xfrm>
            <a:off x="5597034" y="6197009"/>
            <a:ext cx="1602381" cy="299557"/>
          </a:xfrm>
          <a:prstGeom prst="rect">
            <a:avLst/>
          </a:prstGeom>
          <a:solidFill>
            <a:srgbClr val="CCA15F"/>
          </a:solidFill>
          <a:ln w="12700">
            <a:solidFill>
              <a:schemeClr val="accent5"/>
            </a:solidFill>
            <a:prstDash val="solid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" tIns="9144" rIns="9144" bIns="9144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 Narrow" pitchFamily="34" charset="0"/>
                <a:sym typeface="Gill Sans" pitchFamily="34" charset="0"/>
              </a:rPr>
              <a:t>Columbus Comm. Hosp</a:t>
            </a:r>
          </a:p>
        </p:txBody>
      </p:sp>
      <p:cxnSp>
        <p:nvCxnSpPr>
          <p:cNvPr id="143" name="Elbow Connector 142"/>
          <p:cNvCxnSpPr/>
          <p:nvPr/>
        </p:nvCxnSpPr>
        <p:spPr bwMode="auto">
          <a:xfrm rot="10800000" flipH="1">
            <a:off x="492088" y="1507207"/>
            <a:ext cx="182880" cy="822960"/>
          </a:xfrm>
          <a:prstGeom prst="bentConnector3">
            <a:avLst>
              <a:gd name="adj1" fmla="val -98701"/>
            </a:avLst>
          </a:prstGeom>
          <a:blipFill dpi="0" rotWithShape="0">
            <a:blip r:embed="rId4" cstate="print"/>
            <a:srcRect/>
            <a:tile tx="0" ty="0" sx="100000" sy="100000" flip="none" algn="tl"/>
          </a:blipFill>
          <a:ln w="15875" cap="flat" cmpd="sng" algn="ctr">
            <a:solidFill>
              <a:schemeClr val="tx1"/>
            </a:solidFill>
            <a:prstDash val="sysDot"/>
            <a:round/>
            <a:headEnd type="arrow" w="med" len="med"/>
            <a:tailEnd type="none"/>
          </a:ln>
          <a:effectLst/>
        </p:spPr>
      </p:cxnSp>
      <p:sp>
        <p:nvSpPr>
          <p:cNvPr id="324611" name="Line 3"/>
          <p:cNvSpPr>
            <a:spLocks noChangeShapeType="1"/>
          </p:cNvSpPr>
          <p:nvPr/>
        </p:nvSpPr>
        <p:spPr bwMode="auto">
          <a:xfrm>
            <a:off x="6016625" y="1566863"/>
            <a:ext cx="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  <a:latin typeface="Gill Sans" pitchFamily="34" charset="0"/>
              <a:ea typeface="ヒラギノ角ゴ Pro W3" charset="-128"/>
              <a:sym typeface="Gill Sans" pitchFamily="34" charset="0"/>
            </a:endParaRPr>
          </a:p>
        </p:txBody>
      </p:sp>
      <p:cxnSp>
        <p:nvCxnSpPr>
          <p:cNvPr id="324614" name="AutoShape 6"/>
          <p:cNvCxnSpPr>
            <a:cxnSpLocks noChangeShapeType="1"/>
            <a:stCxn id="324645" idx="0"/>
          </p:cNvCxnSpPr>
          <p:nvPr/>
        </p:nvCxnSpPr>
        <p:spPr bwMode="auto">
          <a:xfrm flipV="1">
            <a:off x="4572001" y="2019202"/>
            <a:ext cx="79" cy="117853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24627" name="AutoShape 19"/>
          <p:cNvCxnSpPr>
            <a:cxnSpLocks noChangeShapeType="1"/>
            <a:stCxn id="324645" idx="2"/>
            <a:endCxn id="324623" idx="0"/>
          </p:cNvCxnSpPr>
          <p:nvPr/>
        </p:nvCxnSpPr>
        <p:spPr bwMode="auto">
          <a:xfrm rot="5400000">
            <a:off x="4420752" y="3017938"/>
            <a:ext cx="279657" cy="22842"/>
          </a:xfrm>
          <a:prstGeom prst="bentConnector3">
            <a:avLst>
              <a:gd name="adj1" fmla="val 50000"/>
            </a:avLst>
          </a:prstGeom>
          <a:noFill/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</p:cxnSp>
      <p:sp>
        <p:nvSpPr>
          <p:cNvPr id="83" name="Slide Number Placeholder 8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E8994-9A79-456B-9F9D-0D8C5AC11F20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3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24638" name="Rectangle 30"/>
          <p:cNvSpPr>
            <a:spLocks noGrp="1" noChangeArrowheads="1"/>
          </p:cNvSpPr>
          <p:nvPr>
            <p:ph type="title"/>
          </p:nvPr>
        </p:nvSpPr>
        <p:spPr>
          <a:xfrm>
            <a:off x="109000" y="0"/>
            <a:ext cx="6640000" cy="914400"/>
          </a:xfrm>
        </p:spPr>
        <p:txBody>
          <a:bodyPr/>
          <a:lstStyle/>
          <a:p>
            <a:r>
              <a:rPr lang="en-US" dirty="0" smtClean="0"/>
              <a:t>Organizational Structure</a:t>
            </a:r>
            <a:endParaRPr lang="en-US" dirty="0"/>
          </a:p>
        </p:txBody>
      </p:sp>
      <p:sp>
        <p:nvSpPr>
          <p:cNvPr id="324612" name="Text Box 4"/>
          <p:cNvSpPr txBox="1">
            <a:spLocks noChangeArrowheads="1"/>
          </p:cNvSpPr>
          <p:nvPr/>
        </p:nvSpPr>
        <p:spPr bwMode="auto">
          <a:xfrm>
            <a:off x="467143" y="954226"/>
            <a:ext cx="2286000" cy="7683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 Narrow" pitchFamily="34" charset="0"/>
              <a:ea typeface="ヒラギノ角ゴ Pro W3" charset="-128"/>
              <a:sym typeface="Gill Sans" pitchFamily="34" charset="0"/>
            </a:endParaRPr>
          </a:p>
        </p:txBody>
      </p:sp>
      <p:grpSp>
        <p:nvGrpSpPr>
          <p:cNvPr id="2" name="Group 31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983665" y="1101430"/>
            <a:ext cx="1204913" cy="433388"/>
            <a:chOff x="5059" y="2723"/>
            <a:chExt cx="412" cy="148"/>
          </a:xfrm>
        </p:grpSpPr>
        <p:sp>
          <p:nvSpPr>
            <p:cNvPr id="324640" name="Freeform 32"/>
            <p:cNvSpPr>
              <a:spLocks/>
            </p:cNvSpPr>
            <p:nvPr/>
          </p:nvSpPr>
          <p:spPr bwMode="gray">
            <a:xfrm>
              <a:off x="5059" y="2727"/>
              <a:ext cx="150" cy="140"/>
            </a:xfrm>
            <a:custGeom>
              <a:avLst/>
              <a:gdLst/>
              <a:ahLst/>
              <a:cxnLst>
                <a:cxn ang="0">
                  <a:pos x="104" y="32"/>
                </a:cxn>
                <a:cxn ang="0">
                  <a:pos x="104" y="16"/>
                </a:cxn>
                <a:cxn ang="0">
                  <a:pos x="98" y="8"/>
                </a:cxn>
                <a:cxn ang="0">
                  <a:pos x="88" y="6"/>
                </a:cxn>
                <a:cxn ang="0">
                  <a:pos x="150" y="0"/>
                </a:cxn>
                <a:cxn ang="0">
                  <a:pos x="144" y="6"/>
                </a:cxn>
                <a:cxn ang="0">
                  <a:pos x="136" y="10"/>
                </a:cxn>
                <a:cxn ang="0">
                  <a:pos x="134" y="22"/>
                </a:cxn>
                <a:cxn ang="0">
                  <a:pos x="134" y="108"/>
                </a:cxn>
                <a:cxn ang="0">
                  <a:pos x="134" y="124"/>
                </a:cxn>
                <a:cxn ang="0">
                  <a:pos x="140" y="132"/>
                </a:cxn>
                <a:cxn ang="0">
                  <a:pos x="150" y="132"/>
                </a:cxn>
                <a:cxn ang="0">
                  <a:pos x="86" y="140"/>
                </a:cxn>
                <a:cxn ang="0">
                  <a:pos x="94" y="132"/>
                </a:cxn>
                <a:cxn ang="0">
                  <a:pos x="102" y="130"/>
                </a:cxn>
                <a:cxn ang="0">
                  <a:pos x="104" y="118"/>
                </a:cxn>
                <a:cxn ang="0">
                  <a:pos x="104" y="70"/>
                </a:cxn>
                <a:cxn ang="0">
                  <a:pos x="46" y="108"/>
                </a:cxn>
                <a:cxn ang="0">
                  <a:pos x="48" y="124"/>
                </a:cxn>
                <a:cxn ang="0">
                  <a:pos x="52" y="132"/>
                </a:cxn>
                <a:cxn ang="0">
                  <a:pos x="66" y="132"/>
                </a:cxn>
                <a:cxn ang="0">
                  <a:pos x="2" y="140"/>
                </a:cxn>
                <a:cxn ang="0">
                  <a:pos x="8" y="132"/>
                </a:cxn>
                <a:cxn ang="0">
                  <a:pos x="16" y="130"/>
                </a:cxn>
                <a:cxn ang="0">
                  <a:pos x="18" y="118"/>
                </a:cxn>
                <a:cxn ang="0">
                  <a:pos x="20" y="32"/>
                </a:cxn>
                <a:cxn ang="0">
                  <a:pos x="18" y="16"/>
                </a:cxn>
                <a:cxn ang="0">
                  <a:pos x="12" y="8"/>
                </a:cxn>
                <a:cxn ang="0">
                  <a:pos x="0" y="6"/>
                </a:cxn>
                <a:cxn ang="0">
                  <a:pos x="64" y="0"/>
                </a:cxn>
                <a:cxn ang="0">
                  <a:pos x="56" y="6"/>
                </a:cxn>
                <a:cxn ang="0">
                  <a:pos x="48" y="10"/>
                </a:cxn>
                <a:cxn ang="0">
                  <a:pos x="46" y="22"/>
                </a:cxn>
                <a:cxn ang="0">
                  <a:pos x="46" y="60"/>
                </a:cxn>
              </a:cxnLst>
              <a:rect l="0" t="0" r="r" b="b"/>
              <a:pathLst>
                <a:path w="150" h="140">
                  <a:moveTo>
                    <a:pt x="104" y="60"/>
                  </a:moveTo>
                  <a:lnTo>
                    <a:pt x="104" y="32"/>
                  </a:lnTo>
                  <a:lnTo>
                    <a:pt x="104" y="22"/>
                  </a:lnTo>
                  <a:lnTo>
                    <a:pt x="104" y="16"/>
                  </a:lnTo>
                  <a:lnTo>
                    <a:pt x="102" y="10"/>
                  </a:lnTo>
                  <a:lnTo>
                    <a:pt x="98" y="8"/>
                  </a:lnTo>
                  <a:lnTo>
                    <a:pt x="94" y="6"/>
                  </a:lnTo>
                  <a:lnTo>
                    <a:pt x="88" y="6"/>
                  </a:lnTo>
                  <a:lnTo>
                    <a:pt x="88" y="0"/>
                  </a:lnTo>
                  <a:lnTo>
                    <a:pt x="150" y="0"/>
                  </a:lnTo>
                  <a:lnTo>
                    <a:pt x="150" y="6"/>
                  </a:lnTo>
                  <a:lnTo>
                    <a:pt x="144" y="6"/>
                  </a:lnTo>
                  <a:lnTo>
                    <a:pt x="140" y="8"/>
                  </a:lnTo>
                  <a:lnTo>
                    <a:pt x="136" y="10"/>
                  </a:lnTo>
                  <a:lnTo>
                    <a:pt x="134" y="16"/>
                  </a:lnTo>
                  <a:lnTo>
                    <a:pt x="134" y="22"/>
                  </a:lnTo>
                  <a:lnTo>
                    <a:pt x="134" y="32"/>
                  </a:lnTo>
                  <a:lnTo>
                    <a:pt x="134" y="108"/>
                  </a:lnTo>
                  <a:lnTo>
                    <a:pt x="134" y="118"/>
                  </a:lnTo>
                  <a:lnTo>
                    <a:pt x="134" y="124"/>
                  </a:lnTo>
                  <a:lnTo>
                    <a:pt x="136" y="130"/>
                  </a:lnTo>
                  <a:lnTo>
                    <a:pt x="140" y="132"/>
                  </a:lnTo>
                  <a:lnTo>
                    <a:pt x="144" y="132"/>
                  </a:lnTo>
                  <a:lnTo>
                    <a:pt x="150" y="132"/>
                  </a:lnTo>
                  <a:lnTo>
                    <a:pt x="150" y="140"/>
                  </a:lnTo>
                  <a:lnTo>
                    <a:pt x="86" y="140"/>
                  </a:lnTo>
                  <a:lnTo>
                    <a:pt x="86" y="132"/>
                  </a:lnTo>
                  <a:lnTo>
                    <a:pt x="94" y="132"/>
                  </a:lnTo>
                  <a:lnTo>
                    <a:pt x="98" y="132"/>
                  </a:lnTo>
                  <a:lnTo>
                    <a:pt x="102" y="130"/>
                  </a:lnTo>
                  <a:lnTo>
                    <a:pt x="104" y="124"/>
                  </a:lnTo>
                  <a:lnTo>
                    <a:pt x="104" y="118"/>
                  </a:lnTo>
                  <a:lnTo>
                    <a:pt x="104" y="108"/>
                  </a:lnTo>
                  <a:lnTo>
                    <a:pt x="104" y="70"/>
                  </a:lnTo>
                  <a:lnTo>
                    <a:pt x="46" y="70"/>
                  </a:lnTo>
                  <a:lnTo>
                    <a:pt x="46" y="108"/>
                  </a:lnTo>
                  <a:lnTo>
                    <a:pt x="46" y="118"/>
                  </a:lnTo>
                  <a:lnTo>
                    <a:pt x="48" y="124"/>
                  </a:lnTo>
                  <a:lnTo>
                    <a:pt x="48" y="130"/>
                  </a:lnTo>
                  <a:lnTo>
                    <a:pt x="52" y="132"/>
                  </a:lnTo>
                  <a:lnTo>
                    <a:pt x="58" y="132"/>
                  </a:lnTo>
                  <a:lnTo>
                    <a:pt x="66" y="132"/>
                  </a:lnTo>
                  <a:lnTo>
                    <a:pt x="66" y="140"/>
                  </a:lnTo>
                  <a:lnTo>
                    <a:pt x="2" y="140"/>
                  </a:lnTo>
                  <a:lnTo>
                    <a:pt x="2" y="132"/>
                  </a:lnTo>
                  <a:lnTo>
                    <a:pt x="8" y="132"/>
                  </a:lnTo>
                  <a:lnTo>
                    <a:pt x="14" y="132"/>
                  </a:lnTo>
                  <a:lnTo>
                    <a:pt x="16" y="130"/>
                  </a:lnTo>
                  <a:lnTo>
                    <a:pt x="18" y="124"/>
                  </a:lnTo>
                  <a:lnTo>
                    <a:pt x="18" y="118"/>
                  </a:lnTo>
                  <a:lnTo>
                    <a:pt x="20" y="108"/>
                  </a:lnTo>
                  <a:lnTo>
                    <a:pt x="20" y="32"/>
                  </a:lnTo>
                  <a:lnTo>
                    <a:pt x="18" y="22"/>
                  </a:lnTo>
                  <a:lnTo>
                    <a:pt x="18" y="16"/>
                  </a:lnTo>
                  <a:lnTo>
                    <a:pt x="16" y="10"/>
                  </a:lnTo>
                  <a:lnTo>
                    <a:pt x="12" y="8"/>
                  </a:lnTo>
                  <a:lnTo>
                    <a:pt x="8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64" y="0"/>
                  </a:lnTo>
                  <a:lnTo>
                    <a:pt x="64" y="6"/>
                  </a:lnTo>
                  <a:lnTo>
                    <a:pt x="56" y="6"/>
                  </a:lnTo>
                  <a:lnTo>
                    <a:pt x="52" y="8"/>
                  </a:lnTo>
                  <a:lnTo>
                    <a:pt x="48" y="10"/>
                  </a:lnTo>
                  <a:lnTo>
                    <a:pt x="48" y="16"/>
                  </a:lnTo>
                  <a:lnTo>
                    <a:pt x="46" y="22"/>
                  </a:lnTo>
                  <a:lnTo>
                    <a:pt x="46" y="32"/>
                  </a:lnTo>
                  <a:lnTo>
                    <a:pt x="46" y="60"/>
                  </a:lnTo>
                  <a:lnTo>
                    <a:pt x="104" y="60"/>
                  </a:lnTo>
                  <a:close/>
                </a:path>
              </a:pathLst>
            </a:custGeom>
            <a:solidFill>
              <a:srgbClr val="002960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" dirty="0">
                <a:solidFill>
                  <a:srgbClr val="FFFFFF"/>
                </a:solidFill>
                <a:latin typeface="Gill Sans" pitchFamily="34" charset="0"/>
                <a:ea typeface="ヒラギノ角ゴ Pro W3" charset="-128"/>
                <a:sym typeface="Gill Sans" pitchFamily="34" charset="0"/>
              </a:endParaRPr>
            </a:p>
          </p:txBody>
        </p:sp>
        <p:sp>
          <p:nvSpPr>
            <p:cNvPr id="324641" name="Freeform 33"/>
            <p:cNvSpPr>
              <a:spLocks/>
            </p:cNvSpPr>
            <p:nvPr/>
          </p:nvSpPr>
          <p:spPr bwMode="gray">
            <a:xfrm>
              <a:off x="5203" y="2723"/>
              <a:ext cx="130" cy="148"/>
            </a:xfrm>
            <a:custGeom>
              <a:avLst/>
              <a:gdLst/>
              <a:ahLst/>
              <a:cxnLst>
                <a:cxn ang="0">
                  <a:pos x="118" y="42"/>
                </a:cxn>
                <a:cxn ang="0">
                  <a:pos x="112" y="26"/>
                </a:cxn>
                <a:cxn ang="0">
                  <a:pos x="104" y="16"/>
                </a:cxn>
                <a:cxn ang="0">
                  <a:pos x="94" y="12"/>
                </a:cxn>
                <a:cxn ang="0">
                  <a:pos x="80" y="10"/>
                </a:cxn>
                <a:cxn ang="0">
                  <a:pos x="62" y="14"/>
                </a:cxn>
                <a:cxn ang="0">
                  <a:pos x="50" y="22"/>
                </a:cxn>
                <a:cxn ang="0">
                  <a:pos x="40" y="36"/>
                </a:cxn>
                <a:cxn ang="0">
                  <a:pos x="34" y="52"/>
                </a:cxn>
                <a:cxn ang="0">
                  <a:pos x="32" y="70"/>
                </a:cxn>
                <a:cxn ang="0">
                  <a:pos x="36" y="98"/>
                </a:cxn>
                <a:cxn ang="0">
                  <a:pos x="46" y="120"/>
                </a:cxn>
                <a:cxn ang="0">
                  <a:pos x="60" y="134"/>
                </a:cxn>
                <a:cxn ang="0">
                  <a:pos x="80" y="138"/>
                </a:cxn>
                <a:cxn ang="0">
                  <a:pos x="94" y="136"/>
                </a:cxn>
                <a:cxn ang="0">
                  <a:pos x="106" y="130"/>
                </a:cxn>
                <a:cxn ang="0">
                  <a:pos x="114" y="118"/>
                </a:cxn>
                <a:cxn ang="0">
                  <a:pos x="122" y="104"/>
                </a:cxn>
                <a:cxn ang="0">
                  <a:pos x="130" y="106"/>
                </a:cxn>
                <a:cxn ang="0">
                  <a:pos x="128" y="118"/>
                </a:cxn>
                <a:cxn ang="0">
                  <a:pos x="124" y="132"/>
                </a:cxn>
                <a:cxn ang="0">
                  <a:pos x="120" y="142"/>
                </a:cxn>
                <a:cxn ang="0">
                  <a:pos x="110" y="144"/>
                </a:cxn>
                <a:cxn ang="0">
                  <a:pos x="96" y="146"/>
                </a:cxn>
                <a:cxn ang="0">
                  <a:pos x="80" y="148"/>
                </a:cxn>
                <a:cxn ang="0">
                  <a:pos x="54" y="146"/>
                </a:cxn>
                <a:cxn ang="0">
                  <a:pos x="34" y="138"/>
                </a:cxn>
                <a:cxn ang="0">
                  <a:pos x="20" y="126"/>
                </a:cxn>
                <a:cxn ang="0">
                  <a:pos x="8" y="110"/>
                </a:cxn>
                <a:cxn ang="0">
                  <a:pos x="2" y="94"/>
                </a:cxn>
                <a:cxn ang="0">
                  <a:pos x="0" y="76"/>
                </a:cxn>
                <a:cxn ang="0">
                  <a:pos x="4" y="52"/>
                </a:cxn>
                <a:cxn ang="0">
                  <a:pos x="16" y="32"/>
                </a:cxn>
                <a:cxn ang="0">
                  <a:pos x="34" y="14"/>
                </a:cxn>
                <a:cxn ang="0">
                  <a:pos x="56" y="4"/>
                </a:cxn>
                <a:cxn ang="0">
                  <a:pos x="84" y="0"/>
                </a:cxn>
                <a:cxn ang="0">
                  <a:pos x="100" y="2"/>
                </a:cxn>
                <a:cxn ang="0">
                  <a:pos x="114" y="4"/>
                </a:cxn>
                <a:cxn ang="0">
                  <a:pos x="122" y="6"/>
                </a:cxn>
                <a:cxn ang="0">
                  <a:pos x="124" y="22"/>
                </a:cxn>
                <a:cxn ang="0">
                  <a:pos x="126" y="42"/>
                </a:cxn>
                <a:cxn ang="0">
                  <a:pos x="118" y="42"/>
                </a:cxn>
              </a:cxnLst>
              <a:rect l="0" t="0" r="r" b="b"/>
              <a:pathLst>
                <a:path w="130" h="148">
                  <a:moveTo>
                    <a:pt x="118" y="42"/>
                  </a:moveTo>
                  <a:lnTo>
                    <a:pt x="112" y="26"/>
                  </a:lnTo>
                  <a:lnTo>
                    <a:pt x="104" y="16"/>
                  </a:lnTo>
                  <a:lnTo>
                    <a:pt x="94" y="12"/>
                  </a:lnTo>
                  <a:lnTo>
                    <a:pt x="80" y="10"/>
                  </a:lnTo>
                  <a:lnTo>
                    <a:pt x="62" y="14"/>
                  </a:lnTo>
                  <a:lnTo>
                    <a:pt x="50" y="22"/>
                  </a:lnTo>
                  <a:lnTo>
                    <a:pt x="40" y="36"/>
                  </a:lnTo>
                  <a:lnTo>
                    <a:pt x="34" y="52"/>
                  </a:lnTo>
                  <a:lnTo>
                    <a:pt x="32" y="70"/>
                  </a:lnTo>
                  <a:lnTo>
                    <a:pt x="36" y="98"/>
                  </a:lnTo>
                  <a:lnTo>
                    <a:pt x="46" y="120"/>
                  </a:lnTo>
                  <a:lnTo>
                    <a:pt x="60" y="134"/>
                  </a:lnTo>
                  <a:lnTo>
                    <a:pt x="80" y="138"/>
                  </a:lnTo>
                  <a:lnTo>
                    <a:pt x="94" y="136"/>
                  </a:lnTo>
                  <a:lnTo>
                    <a:pt x="106" y="130"/>
                  </a:lnTo>
                  <a:lnTo>
                    <a:pt x="114" y="118"/>
                  </a:lnTo>
                  <a:lnTo>
                    <a:pt x="122" y="104"/>
                  </a:lnTo>
                  <a:lnTo>
                    <a:pt x="130" y="106"/>
                  </a:lnTo>
                  <a:lnTo>
                    <a:pt x="128" y="118"/>
                  </a:lnTo>
                  <a:lnTo>
                    <a:pt x="124" y="132"/>
                  </a:lnTo>
                  <a:lnTo>
                    <a:pt x="120" y="142"/>
                  </a:lnTo>
                  <a:lnTo>
                    <a:pt x="110" y="144"/>
                  </a:lnTo>
                  <a:lnTo>
                    <a:pt x="96" y="146"/>
                  </a:lnTo>
                  <a:lnTo>
                    <a:pt x="80" y="148"/>
                  </a:lnTo>
                  <a:lnTo>
                    <a:pt x="54" y="146"/>
                  </a:lnTo>
                  <a:lnTo>
                    <a:pt x="34" y="138"/>
                  </a:lnTo>
                  <a:lnTo>
                    <a:pt x="20" y="126"/>
                  </a:lnTo>
                  <a:lnTo>
                    <a:pt x="8" y="110"/>
                  </a:lnTo>
                  <a:lnTo>
                    <a:pt x="2" y="94"/>
                  </a:lnTo>
                  <a:lnTo>
                    <a:pt x="0" y="76"/>
                  </a:lnTo>
                  <a:lnTo>
                    <a:pt x="4" y="52"/>
                  </a:lnTo>
                  <a:lnTo>
                    <a:pt x="16" y="32"/>
                  </a:lnTo>
                  <a:lnTo>
                    <a:pt x="34" y="14"/>
                  </a:lnTo>
                  <a:lnTo>
                    <a:pt x="56" y="4"/>
                  </a:lnTo>
                  <a:lnTo>
                    <a:pt x="84" y="0"/>
                  </a:lnTo>
                  <a:lnTo>
                    <a:pt x="100" y="2"/>
                  </a:lnTo>
                  <a:lnTo>
                    <a:pt x="114" y="4"/>
                  </a:lnTo>
                  <a:lnTo>
                    <a:pt x="122" y="6"/>
                  </a:lnTo>
                  <a:lnTo>
                    <a:pt x="124" y="22"/>
                  </a:lnTo>
                  <a:lnTo>
                    <a:pt x="126" y="42"/>
                  </a:lnTo>
                  <a:lnTo>
                    <a:pt x="118" y="42"/>
                  </a:lnTo>
                  <a:close/>
                </a:path>
              </a:pathLst>
            </a:custGeom>
            <a:solidFill>
              <a:srgbClr val="002960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" dirty="0">
                <a:solidFill>
                  <a:srgbClr val="FFFFFF"/>
                </a:solidFill>
                <a:latin typeface="Gill Sans" pitchFamily="34" charset="0"/>
                <a:ea typeface="ヒラギノ角ゴ Pro W3" charset="-128"/>
                <a:sym typeface="Gill Sans" pitchFamily="34" charset="0"/>
              </a:endParaRPr>
            </a:p>
          </p:txBody>
        </p:sp>
        <p:sp>
          <p:nvSpPr>
            <p:cNvPr id="324642" name="Freeform 34"/>
            <p:cNvSpPr>
              <a:spLocks noEditPoints="1"/>
            </p:cNvSpPr>
            <p:nvPr/>
          </p:nvSpPr>
          <p:spPr bwMode="gray">
            <a:xfrm>
              <a:off x="5333" y="2723"/>
              <a:ext cx="138" cy="144"/>
            </a:xfrm>
            <a:custGeom>
              <a:avLst/>
              <a:gdLst/>
              <a:ahLst/>
              <a:cxnLst>
                <a:cxn ang="0">
                  <a:pos x="60" y="42"/>
                </a:cxn>
                <a:cxn ang="0">
                  <a:pos x="62" y="42"/>
                </a:cxn>
                <a:cxn ang="0">
                  <a:pos x="76" y="86"/>
                </a:cxn>
                <a:cxn ang="0">
                  <a:pos x="46" y="86"/>
                </a:cxn>
                <a:cxn ang="0">
                  <a:pos x="60" y="42"/>
                </a:cxn>
                <a:cxn ang="0">
                  <a:pos x="78" y="144"/>
                </a:cxn>
                <a:cxn ang="0">
                  <a:pos x="138" y="144"/>
                </a:cxn>
                <a:cxn ang="0">
                  <a:pos x="138" y="136"/>
                </a:cxn>
                <a:cxn ang="0">
                  <a:pos x="132" y="136"/>
                </a:cxn>
                <a:cxn ang="0">
                  <a:pos x="128" y="136"/>
                </a:cxn>
                <a:cxn ang="0">
                  <a:pos x="126" y="134"/>
                </a:cxn>
                <a:cxn ang="0">
                  <a:pos x="122" y="130"/>
                </a:cxn>
                <a:cxn ang="0">
                  <a:pos x="118" y="124"/>
                </a:cxn>
                <a:cxn ang="0">
                  <a:pos x="116" y="114"/>
                </a:cxn>
                <a:cxn ang="0">
                  <a:pos x="102" y="80"/>
                </a:cxn>
                <a:cxn ang="0">
                  <a:pos x="88" y="42"/>
                </a:cxn>
                <a:cxn ang="0">
                  <a:pos x="76" y="0"/>
                </a:cxn>
                <a:cxn ang="0">
                  <a:pos x="64" y="4"/>
                </a:cxn>
                <a:cxn ang="0">
                  <a:pos x="22" y="114"/>
                </a:cxn>
                <a:cxn ang="0">
                  <a:pos x="18" y="122"/>
                </a:cxn>
                <a:cxn ang="0">
                  <a:pos x="16" y="128"/>
                </a:cxn>
                <a:cxn ang="0">
                  <a:pos x="14" y="132"/>
                </a:cxn>
                <a:cxn ang="0">
                  <a:pos x="10" y="134"/>
                </a:cxn>
                <a:cxn ang="0">
                  <a:pos x="8" y="136"/>
                </a:cxn>
                <a:cxn ang="0">
                  <a:pos x="4" y="136"/>
                </a:cxn>
                <a:cxn ang="0">
                  <a:pos x="0" y="136"/>
                </a:cxn>
                <a:cxn ang="0">
                  <a:pos x="0" y="144"/>
                </a:cxn>
                <a:cxn ang="0">
                  <a:pos x="46" y="144"/>
                </a:cxn>
                <a:cxn ang="0">
                  <a:pos x="46" y="136"/>
                </a:cxn>
                <a:cxn ang="0">
                  <a:pos x="40" y="136"/>
                </a:cxn>
                <a:cxn ang="0">
                  <a:pos x="36" y="136"/>
                </a:cxn>
                <a:cxn ang="0">
                  <a:pos x="34" y="134"/>
                </a:cxn>
                <a:cxn ang="0">
                  <a:pos x="32" y="132"/>
                </a:cxn>
                <a:cxn ang="0">
                  <a:pos x="32" y="128"/>
                </a:cxn>
                <a:cxn ang="0">
                  <a:pos x="34" y="122"/>
                </a:cxn>
                <a:cxn ang="0">
                  <a:pos x="36" y="114"/>
                </a:cxn>
                <a:cxn ang="0">
                  <a:pos x="40" y="104"/>
                </a:cxn>
                <a:cxn ang="0">
                  <a:pos x="42" y="98"/>
                </a:cxn>
                <a:cxn ang="0">
                  <a:pos x="80" y="98"/>
                </a:cxn>
                <a:cxn ang="0">
                  <a:pos x="84" y="106"/>
                </a:cxn>
                <a:cxn ang="0">
                  <a:pos x="86" y="116"/>
                </a:cxn>
                <a:cxn ang="0">
                  <a:pos x="90" y="124"/>
                </a:cxn>
                <a:cxn ang="0">
                  <a:pos x="92" y="128"/>
                </a:cxn>
                <a:cxn ang="0">
                  <a:pos x="92" y="132"/>
                </a:cxn>
                <a:cxn ang="0">
                  <a:pos x="92" y="134"/>
                </a:cxn>
                <a:cxn ang="0">
                  <a:pos x="88" y="136"/>
                </a:cxn>
                <a:cxn ang="0">
                  <a:pos x="86" y="136"/>
                </a:cxn>
                <a:cxn ang="0">
                  <a:pos x="78" y="136"/>
                </a:cxn>
                <a:cxn ang="0">
                  <a:pos x="78" y="144"/>
                </a:cxn>
              </a:cxnLst>
              <a:rect l="0" t="0" r="r" b="b"/>
              <a:pathLst>
                <a:path w="138" h="144">
                  <a:moveTo>
                    <a:pt x="60" y="42"/>
                  </a:moveTo>
                  <a:lnTo>
                    <a:pt x="62" y="42"/>
                  </a:lnTo>
                  <a:lnTo>
                    <a:pt x="76" y="86"/>
                  </a:lnTo>
                  <a:lnTo>
                    <a:pt x="46" y="86"/>
                  </a:lnTo>
                  <a:lnTo>
                    <a:pt x="60" y="42"/>
                  </a:lnTo>
                  <a:close/>
                  <a:moveTo>
                    <a:pt x="78" y="144"/>
                  </a:moveTo>
                  <a:lnTo>
                    <a:pt x="138" y="144"/>
                  </a:lnTo>
                  <a:lnTo>
                    <a:pt x="138" y="136"/>
                  </a:lnTo>
                  <a:lnTo>
                    <a:pt x="132" y="136"/>
                  </a:lnTo>
                  <a:lnTo>
                    <a:pt x="128" y="136"/>
                  </a:lnTo>
                  <a:lnTo>
                    <a:pt x="126" y="134"/>
                  </a:lnTo>
                  <a:lnTo>
                    <a:pt x="122" y="130"/>
                  </a:lnTo>
                  <a:lnTo>
                    <a:pt x="118" y="124"/>
                  </a:lnTo>
                  <a:lnTo>
                    <a:pt x="116" y="114"/>
                  </a:lnTo>
                  <a:lnTo>
                    <a:pt x="102" y="80"/>
                  </a:lnTo>
                  <a:lnTo>
                    <a:pt x="88" y="42"/>
                  </a:lnTo>
                  <a:lnTo>
                    <a:pt x="76" y="0"/>
                  </a:lnTo>
                  <a:lnTo>
                    <a:pt x="64" y="4"/>
                  </a:lnTo>
                  <a:lnTo>
                    <a:pt x="22" y="114"/>
                  </a:lnTo>
                  <a:lnTo>
                    <a:pt x="18" y="122"/>
                  </a:lnTo>
                  <a:lnTo>
                    <a:pt x="16" y="128"/>
                  </a:lnTo>
                  <a:lnTo>
                    <a:pt x="14" y="132"/>
                  </a:lnTo>
                  <a:lnTo>
                    <a:pt x="10" y="134"/>
                  </a:lnTo>
                  <a:lnTo>
                    <a:pt x="8" y="136"/>
                  </a:lnTo>
                  <a:lnTo>
                    <a:pt x="4" y="136"/>
                  </a:lnTo>
                  <a:lnTo>
                    <a:pt x="0" y="136"/>
                  </a:lnTo>
                  <a:lnTo>
                    <a:pt x="0" y="144"/>
                  </a:lnTo>
                  <a:lnTo>
                    <a:pt x="46" y="144"/>
                  </a:lnTo>
                  <a:lnTo>
                    <a:pt x="46" y="136"/>
                  </a:lnTo>
                  <a:lnTo>
                    <a:pt x="40" y="136"/>
                  </a:lnTo>
                  <a:lnTo>
                    <a:pt x="36" y="136"/>
                  </a:lnTo>
                  <a:lnTo>
                    <a:pt x="34" y="134"/>
                  </a:lnTo>
                  <a:lnTo>
                    <a:pt x="32" y="132"/>
                  </a:lnTo>
                  <a:lnTo>
                    <a:pt x="32" y="128"/>
                  </a:lnTo>
                  <a:lnTo>
                    <a:pt x="34" y="122"/>
                  </a:lnTo>
                  <a:lnTo>
                    <a:pt x="36" y="114"/>
                  </a:lnTo>
                  <a:lnTo>
                    <a:pt x="40" y="104"/>
                  </a:lnTo>
                  <a:lnTo>
                    <a:pt x="42" y="98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86" y="116"/>
                  </a:lnTo>
                  <a:lnTo>
                    <a:pt x="90" y="124"/>
                  </a:lnTo>
                  <a:lnTo>
                    <a:pt x="92" y="128"/>
                  </a:lnTo>
                  <a:lnTo>
                    <a:pt x="92" y="132"/>
                  </a:lnTo>
                  <a:lnTo>
                    <a:pt x="92" y="134"/>
                  </a:lnTo>
                  <a:lnTo>
                    <a:pt x="88" y="136"/>
                  </a:lnTo>
                  <a:lnTo>
                    <a:pt x="86" y="136"/>
                  </a:lnTo>
                  <a:lnTo>
                    <a:pt x="78" y="136"/>
                  </a:lnTo>
                  <a:lnTo>
                    <a:pt x="78" y="144"/>
                  </a:lnTo>
                  <a:close/>
                </a:path>
              </a:pathLst>
            </a:custGeom>
            <a:solidFill>
              <a:srgbClr val="002960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" dirty="0">
                <a:solidFill>
                  <a:srgbClr val="FFFFFF"/>
                </a:solidFill>
                <a:latin typeface="Gill Sans" pitchFamily="34" charset="0"/>
                <a:ea typeface="ヒラギノ角ゴ Pro W3" charset="-128"/>
                <a:sym typeface="Gill Sans" pitchFamily="34" charset="0"/>
              </a:endParaRPr>
            </a:p>
          </p:txBody>
        </p:sp>
      </p:grpSp>
      <p:grpSp>
        <p:nvGrpSpPr>
          <p:cNvPr id="3" name="Group 36"/>
          <p:cNvGrpSpPr>
            <a:grpSpLocks noChangeAspect="1"/>
          </p:cNvGrpSpPr>
          <p:nvPr/>
        </p:nvGrpSpPr>
        <p:grpSpPr bwMode="auto">
          <a:xfrm>
            <a:off x="2438400" y="2137055"/>
            <a:ext cx="4267201" cy="752476"/>
            <a:chOff x="1824" y="1880"/>
            <a:chExt cx="2688" cy="474"/>
          </a:xfrm>
          <a:solidFill>
            <a:schemeClr val="bg1"/>
          </a:solidFill>
        </p:grpSpPr>
        <p:sp>
          <p:nvSpPr>
            <p:cNvPr id="324645" name="Text Box 37"/>
            <p:cNvSpPr txBox="1">
              <a:spLocks noChangeArrowheads="1"/>
            </p:cNvSpPr>
            <p:nvPr/>
          </p:nvSpPr>
          <p:spPr bwMode="auto">
            <a:xfrm>
              <a:off x="1824" y="1880"/>
              <a:ext cx="2688" cy="474"/>
            </a:xfrm>
            <a:prstGeom prst="rect">
              <a:avLst/>
            </a:prstGeom>
            <a:grpFill/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 anchor="ctr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 dirty="0">
                <a:solidFill>
                  <a:srgbClr val="000000"/>
                </a:solidFill>
                <a:latin typeface="Arial Narrow" pitchFamily="34" charset="0"/>
                <a:ea typeface="ヒラギノ角ゴ Pro W3" charset="-128"/>
                <a:sym typeface="Gill Sans" pitchFamily="34" charset="0"/>
              </a:endParaRPr>
            </a:p>
          </p:txBody>
        </p:sp>
        <p:pic>
          <p:nvPicPr>
            <p:cNvPr id="324646" name="Picture 38" descr="SDH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01" y="1908"/>
              <a:ext cx="2584" cy="426"/>
            </a:xfrm>
            <a:prstGeom prst="rect">
              <a:avLst/>
            </a:prstGeom>
            <a:grpFill/>
            <a:ln w="12700">
              <a:noFill/>
            </a:ln>
          </p:spPr>
        </p:pic>
      </p:grpSp>
      <p:sp>
        <p:nvSpPr>
          <p:cNvPr id="324610" name="Text Box 2"/>
          <p:cNvSpPr txBox="1">
            <a:spLocks noChangeArrowheads="1"/>
          </p:cNvSpPr>
          <p:nvPr/>
        </p:nvSpPr>
        <p:spPr bwMode="auto">
          <a:xfrm>
            <a:off x="6446838" y="954226"/>
            <a:ext cx="2286000" cy="7683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 Narrow" pitchFamily="34" charset="0"/>
              <a:ea typeface="ヒラギノ角ゴ Pro W3" charset="-128"/>
              <a:sym typeface="Gill Sans" pitchFamily="34" charset="0"/>
            </a:endParaRPr>
          </a:p>
        </p:txBody>
      </p:sp>
      <p:pic>
        <p:nvPicPr>
          <p:cNvPr id="324647" name="Picture 39" descr="GTHC Final 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7453" y="1073719"/>
            <a:ext cx="2123229" cy="502920"/>
          </a:xfrm>
          <a:prstGeom prst="rect">
            <a:avLst/>
          </a:prstGeom>
          <a:noFill/>
          <a:ln w="12700">
            <a:noFill/>
          </a:ln>
        </p:spPr>
      </p:pic>
      <p:cxnSp>
        <p:nvCxnSpPr>
          <p:cNvPr id="324654" name="AutoShape 46"/>
          <p:cNvCxnSpPr>
            <a:cxnSpLocks noChangeShapeType="1"/>
          </p:cNvCxnSpPr>
          <p:nvPr/>
        </p:nvCxnSpPr>
        <p:spPr bwMode="auto">
          <a:xfrm rot="10800000">
            <a:off x="3867169" y="3431020"/>
            <a:ext cx="12700" cy="560304"/>
          </a:xfrm>
          <a:prstGeom prst="bentConnector3">
            <a:avLst>
              <a:gd name="adj1" fmla="val 1800000"/>
            </a:avLst>
          </a:prstGeom>
          <a:noFill/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</p:cxnSp>
      <p:cxnSp>
        <p:nvCxnSpPr>
          <p:cNvPr id="85" name="Elbow Connector 84"/>
          <p:cNvCxnSpPr>
            <a:stCxn id="324645" idx="2"/>
            <a:endCxn id="70" idx="0"/>
          </p:cNvCxnSpPr>
          <p:nvPr/>
        </p:nvCxnSpPr>
        <p:spPr bwMode="auto">
          <a:xfrm rot="16200000" flipH="1">
            <a:off x="6183451" y="1278081"/>
            <a:ext cx="279657" cy="3502556"/>
          </a:xfrm>
          <a:prstGeom prst="bentConnector3">
            <a:avLst>
              <a:gd name="adj1" fmla="val 50000"/>
            </a:avLst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AutoShape 29"/>
          <p:cNvCxnSpPr>
            <a:cxnSpLocks noChangeShapeType="1"/>
          </p:cNvCxnSpPr>
          <p:nvPr/>
        </p:nvCxnSpPr>
        <p:spPr bwMode="auto">
          <a:xfrm rot="16200000" flipH="1">
            <a:off x="3927113" y="4406964"/>
            <a:ext cx="3045341" cy="91440"/>
          </a:xfrm>
          <a:prstGeom prst="bentConnector2">
            <a:avLst/>
          </a:prstGeom>
          <a:noFill/>
          <a:ln w="15875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  <a:effectLst/>
        </p:spPr>
      </p:cxnSp>
      <p:cxnSp>
        <p:nvCxnSpPr>
          <p:cNvPr id="63" name="AutoShape 22"/>
          <p:cNvCxnSpPr>
            <a:cxnSpLocks noChangeShapeType="1"/>
          </p:cNvCxnSpPr>
          <p:nvPr/>
        </p:nvCxnSpPr>
        <p:spPr bwMode="auto">
          <a:xfrm rot="10800000" flipV="1">
            <a:off x="243858" y="3431020"/>
            <a:ext cx="1" cy="565182"/>
          </a:xfrm>
          <a:prstGeom prst="bentConnector3">
            <a:avLst>
              <a:gd name="adj1" fmla="val 22860100000"/>
            </a:avLst>
          </a:prstGeom>
          <a:noFill/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</p:cxnSp>
      <p:cxnSp>
        <p:nvCxnSpPr>
          <p:cNvPr id="99" name="Elbow Connector 98"/>
          <p:cNvCxnSpPr/>
          <p:nvPr/>
        </p:nvCxnSpPr>
        <p:spPr bwMode="auto">
          <a:xfrm rot="10800000" flipV="1">
            <a:off x="243858" y="3431019"/>
            <a:ext cx="1" cy="1133599"/>
          </a:xfrm>
          <a:prstGeom prst="bentConnector3">
            <a:avLst>
              <a:gd name="adj1" fmla="val 22860100000"/>
            </a:avLst>
          </a:prstGeom>
          <a:noFill/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</p:cxnSp>
      <p:cxnSp>
        <p:nvCxnSpPr>
          <p:cNvPr id="101" name="Elbow Connector 100"/>
          <p:cNvCxnSpPr/>
          <p:nvPr/>
        </p:nvCxnSpPr>
        <p:spPr bwMode="auto">
          <a:xfrm rot="10800000" flipV="1">
            <a:off x="243858" y="3431020"/>
            <a:ext cx="1" cy="1662932"/>
          </a:xfrm>
          <a:prstGeom prst="bentConnector3">
            <a:avLst>
              <a:gd name="adj1" fmla="val 22860100000"/>
            </a:avLst>
          </a:prstGeom>
          <a:noFill/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</p:cxnSp>
      <p:cxnSp>
        <p:nvCxnSpPr>
          <p:cNvPr id="111" name="Elbow Connector 110"/>
          <p:cNvCxnSpPr/>
          <p:nvPr/>
        </p:nvCxnSpPr>
        <p:spPr bwMode="auto">
          <a:xfrm rot="10800000" flipV="1">
            <a:off x="243858" y="3431020"/>
            <a:ext cx="12700" cy="2153448"/>
          </a:xfrm>
          <a:prstGeom prst="bentConnector3">
            <a:avLst>
              <a:gd name="adj1" fmla="val 1800000"/>
            </a:avLst>
          </a:prstGeom>
          <a:noFill/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</p:cxnSp>
      <p:cxnSp>
        <p:nvCxnSpPr>
          <p:cNvPr id="113" name="Elbow Connector 112"/>
          <p:cNvCxnSpPr/>
          <p:nvPr/>
        </p:nvCxnSpPr>
        <p:spPr bwMode="auto">
          <a:xfrm rot="10800000" flipV="1">
            <a:off x="243858" y="3431019"/>
            <a:ext cx="12700" cy="2670371"/>
          </a:xfrm>
          <a:prstGeom prst="bentConnector3">
            <a:avLst>
              <a:gd name="adj1" fmla="val 1800000"/>
            </a:avLst>
          </a:prstGeom>
          <a:noFill/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</p:cxnSp>
      <p:cxnSp>
        <p:nvCxnSpPr>
          <p:cNvPr id="120" name="Elbow Connector 119"/>
          <p:cNvCxnSpPr/>
          <p:nvPr/>
        </p:nvCxnSpPr>
        <p:spPr bwMode="auto">
          <a:xfrm rot="10800000" flipV="1">
            <a:off x="7525917" y="3425948"/>
            <a:ext cx="12700" cy="606828"/>
          </a:xfrm>
          <a:prstGeom prst="bentConnector3">
            <a:avLst>
              <a:gd name="adj1" fmla="val 1800000"/>
            </a:avLst>
          </a:prstGeom>
          <a:noFill/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</p:cxnSp>
      <p:cxnSp>
        <p:nvCxnSpPr>
          <p:cNvPr id="122" name="Elbow Connector 121"/>
          <p:cNvCxnSpPr/>
          <p:nvPr/>
        </p:nvCxnSpPr>
        <p:spPr bwMode="auto">
          <a:xfrm rot="10800000" flipV="1">
            <a:off x="7525917" y="3425948"/>
            <a:ext cx="12700" cy="1147108"/>
          </a:xfrm>
          <a:prstGeom prst="bentConnector3">
            <a:avLst>
              <a:gd name="adj1" fmla="val 1800000"/>
            </a:avLst>
          </a:prstGeom>
          <a:noFill/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</p:cxnSp>
      <p:cxnSp>
        <p:nvCxnSpPr>
          <p:cNvPr id="124" name="Elbow Connector 123"/>
          <p:cNvCxnSpPr/>
          <p:nvPr/>
        </p:nvCxnSpPr>
        <p:spPr bwMode="auto">
          <a:xfrm rot="10800000" flipV="1">
            <a:off x="7525917" y="3425948"/>
            <a:ext cx="12700" cy="1677556"/>
          </a:xfrm>
          <a:prstGeom prst="bentConnector3">
            <a:avLst>
              <a:gd name="adj1" fmla="val 1800000"/>
            </a:avLst>
          </a:prstGeom>
          <a:noFill/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</p:cxnSp>
      <p:cxnSp>
        <p:nvCxnSpPr>
          <p:cNvPr id="129" name="Elbow Connector 128"/>
          <p:cNvCxnSpPr>
            <a:stCxn id="324645" idx="2"/>
            <a:endCxn id="324635" idx="0"/>
          </p:cNvCxnSpPr>
          <p:nvPr/>
        </p:nvCxnSpPr>
        <p:spPr bwMode="auto">
          <a:xfrm rot="16200000" flipH="1">
            <a:off x="5352107" y="2109425"/>
            <a:ext cx="279657" cy="1839868"/>
          </a:xfrm>
          <a:prstGeom prst="bentConnector3">
            <a:avLst>
              <a:gd name="adj1" fmla="val 50000"/>
            </a:avLst>
          </a:prstGeom>
          <a:noFill/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</p:cxnSp>
      <p:cxnSp>
        <p:nvCxnSpPr>
          <p:cNvPr id="131" name="Elbow Connector 130"/>
          <p:cNvCxnSpPr>
            <a:stCxn id="324645" idx="2"/>
            <a:endCxn id="324621" idx="0"/>
          </p:cNvCxnSpPr>
          <p:nvPr/>
        </p:nvCxnSpPr>
        <p:spPr bwMode="auto">
          <a:xfrm rot="5400000">
            <a:off x="3510221" y="2107407"/>
            <a:ext cx="279657" cy="1843904"/>
          </a:xfrm>
          <a:prstGeom prst="bentConnector3">
            <a:avLst>
              <a:gd name="adj1" fmla="val 50000"/>
            </a:avLst>
          </a:prstGeom>
          <a:noFill/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</p:cxnSp>
      <p:cxnSp>
        <p:nvCxnSpPr>
          <p:cNvPr id="133" name="Elbow Connector 132"/>
          <p:cNvCxnSpPr>
            <a:stCxn id="324645" idx="2"/>
            <a:endCxn id="324615" idx="0"/>
          </p:cNvCxnSpPr>
          <p:nvPr/>
        </p:nvCxnSpPr>
        <p:spPr bwMode="auto">
          <a:xfrm rot="5400000">
            <a:off x="2604334" y="1201520"/>
            <a:ext cx="279657" cy="3655678"/>
          </a:xfrm>
          <a:prstGeom prst="bentConnector3">
            <a:avLst>
              <a:gd name="adj1" fmla="val 50000"/>
            </a:avLst>
          </a:prstGeom>
          <a:noFill/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</p:cxnSp>
      <p:sp>
        <p:nvSpPr>
          <p:cNvPr id="62" name="Text Box 4"/>
          <p:cNvSpPr txBox="1">
            <a:spLocks noChangeArrowheads="1"/>
          </p:cNvSpPr>
          <p:nvPr/>
        </p:nvSpPr>
        <p:spPr bwMode="auto">
          <a:xfrm>
            <a:off x="3429000" y="954226"/>
            <a:ext cx="2286000" cy="7683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 Narrow" pitchFamily="34" charset="0"/>
              <a:ea typeface="ヒラギノ角ゴ Pro W3" charset="-128"/>
              <a:sym typeface="Gill Sans" pitchFamily="34" charset="0"/>
            </a:endParaRPr>
          </a:p>
        </p:txBody>
      </p:sp>
      <p:pic>
        <p:nvPicPr>
          <p:cNvPr id="61" name="Picture 57" descr="StD_logo_final2_tagline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3758" y="978331"/>
            <a:ext cx="1920240" cy="6845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cxnSp>
        <p:nvCxnSpPr>
          <p:cNvPr id="74" name="AutoShape 46"/>
          <p:cNvCxnSpPr>
            <a:cxnSpLocks noChangeShapeType="1"/>
          </p:cNvCxnSpPr>
          <p:nvPr/>
        </p:nvCxnSpPr>
        <p:spPr bwMode="auto">
          <a:xfrm rot="10800000">
            <a:off x="3867169" y="3431021"/>
            <a:ext cx="12700" cy="1086789"/>
          </a:xfrm>
          <a:prstGeom prst="bentConnector3">
            <a:avLst>
              <a:gd name="adj1" fmla="val 1800000"/>
            </a:avLst>
          </a:prstGeom>
          <a:noFill/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</p:cxnSp>
      <p:sp>
        <p:nvSpPr>
          <p:cNvPr id="90" name="TextBox 89"/>
          <p:cNvSpPr txBox="1"/>
          <p:nvPr/>
        </p:nvSpPr>
        <p:spPr>
          <a:xfrm>
            <a:off x="346375" y="2188996"/>
            <a:ext cx="1634836" cy="276999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srgbClr val="000000"/>
                </a:solidFill>
                <a:latin typeface="Gill Sans" pitchFamily="34" charset="0"/>
                <a:ea typeface="ヒラギノ角ゴ Pro W3" charset="-128"/>
                <a:sym typeface="Gill Sans" pitchFamily="34" charset="0"/>
              </a:rPr>
              <a:t>Mgmt Services</a:t>
            </a:r>
            <a:endParaRPr lang="en-US" sz="1200" i="1" dirty="0">
              <a:solidFill>
                <a:srgbClr val="000000"/>
              </a:solidFill>
              <a:latin typeface="Gill Sans" pitchFamily="34" charset="0"/>
              <a:ea typeface="ヒラギノ角ゴ Pro W3" charset="-128"/>
              <a:sym typeface="Gill Sans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15606" y="2542324"/>
            <a:ext cx="1188720" cy="276999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srgbClr val="000000"/>
                </a:solidFill>
                <a:latin typeface="Gill Sans" pitchFamily="34" charset="0"/>
                <a:ea typeface="ヒラギノ角ゴ Pro W3" charset="-128"/>
                <a:sym typeface="Gill Sans" pitchFamily="34" charset="0"/>
              </a:rPr>
              <a:t>Mgmt Fee</a:t>
            </a:r>
            <a:endParaRPr lang="en-US" sz="1200" i="1" dirty="0">
              <a:solidFill>
                <a:srgbClr val="000000"/>
              </a:solidFill>
              <a:latin typeface="Gill Sans" pitchFamily="34" charset="0"/>
              <a:ea typeface="ヒラギノ角ゴ Pro W3" charset="-128"/>
              <a:sym typeface="Gill Sans" pitchFamily="34" charset="0"/>
            </a:endParaRPr>
          </a:p>
        </p:txBody>
      </p:sp>
      <p:cxnSp>
        <p:nvCxnSpPr>
          <p:cNvPr id="98" name="Straight Arrow Connector 97"/>
          <p:cNvCxnSpPr/>
          <p:nvPr/>
        </p:nvCxnSpPr>
        <p:spPr bwMode="auto">
          <a:xfrm>
            <a:off x="1776861" y="2337951"/>
            <a:ext cx="640080" cy="1"/>
          </a:xfrm>
          <a:prstGeom prst="straightConnector1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15875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147" name="Straight Arrow Connector 146"/>
          <p:cNvCxnSpPr/>
          <p:nvPr/>
        </p:nvCxnSpPr>
        <p:spPr bwMode="auto">
          <a:xfrm flipH="1">
            <a:off x="1451265" y="2670470"/>
            <a:ext cx="1005840" cy="1"/>
          </a:xfrm>
          <a:prstGeom prst="straightConnector1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15875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148" name="Elbow Connector 147"/>
          <p:cNvCxnSpPr>
            <a:stCxn id="91" idx="1"/>
            <a:endCxn id="324612" idx="1"/>
          </p:cNvCxnSpPr>
          <p:nvPr/>
        </p:nvCxnSpPr>
        <p:spPr bwMode="auto">
          <a:xfrm rot="10800000" flipH="1">
            <a:off x="415605" y="1338402"/>
            <a:ext cx="51537" cy="1342423"/>
          </a:xfrm>
          <a:prstGeom prst="bentConnector3">
            <a:avLst>
              <a:gd name="adj1" fmla="val -443565"/>
            </a:avLst>
          </a:prstGeom>
          <a:blipFill dpi="0" rotWithShape="0">
            <a:blip r:embed="rId4" cstate="print"/>
            <a:srcRect/>
            <a:tile tx="0" ty="0" sx="100000" sy="100000" flip="none" algn="tl"/>
          </a:blipFill>
          <a:ln w="15875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92" name="Elbow Connector 91"/>
          <p:cNvCxnSpPr/>
          <p:nvPr/>
        </p:nvCxnSpPr>
        <p:spPr bwMode="auto">
          <a:xfrm rot="10800000" flipV="1">
            <a:off x="3867169" y="3431020"/>
            <a:ext cx="12700" cy="1558112"/>
          </a:xfrm>
          <a:prstGeom prst="bentConnector3">
            <a:avLst>
              <a:gd name="adj1" fmla="val 1800000"/>
            </a:avLst>
          </a:prstGeom>
          <a:noFill/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</p:cxnSp>
      <p:sp>
        <p:nvSpPr>
          <p:cNvPr id="107" name="Rectangle 106"/>
          <p:cNvSpPr/>
          <p:nvPr/>
        </p:nvSpPr>
        <p:spPr bwMode="auto">
          <a:xfrm>
            <a:off x="5506684" y="5118873"/>
            <a:ext cx="1783080" cy="1737360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642938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0000"/>
              </a:solidFill>
              <a:latin typeface="Gill Sans" charset="0"/>
              <a:ea typeface="ヒラギノ角ゴ Pro W3" charset="-128"/>
              <a:sym typeface="Gill Sans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5414842" y="4864236"/>
            <a:ext cx="1924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ea typeface="ヒラギノ角ゴ Pro W3" charset="-128"/>
                <a:sym typeface="Gill Sans" pitchFamily="34" charset="0"/>
              </a:rPr>
              <a:t>Clinical Affiliates:</a:t>
            </a:r>
            <a:endParaRPr lang="en-US" sz="1400" b="1" dirty="0">
              <a:solidFill>
                <a:srgbClr val="000000"/>
              </a:solidFill>
              <a:latin typeface="Arial Narrow" pitchFamily="34" charset="0"/>
              <a:ea typeface="ヒラギノ角ゴ Pro W3" charset="-128"/>
              <a:sym typeface="Gill Sans" pitchFamily="34" charset="0"/>
            </a:endParaRPr>
          </a:p>
        </p:txBody>
      </p:sp>
      <p:sp>
        <p:nvSpPr>
          <p:cNvPr id="87" name="Text Placeholder 2"/>
          <p:cNvSpPr>
            <a:spLocks noGrp="1"/>
          </p:cNvSpPr>
          <p:nvPr>
            <p:ph type="body" sz="quarter" idx="19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1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Introduction and Overview</a:t>
            </a:r>
            <a:endParaRPr lang="en-US" sz="14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cxnSp>
        <p:nvCxnSpPr>
          <p:cNvPr id="96" name="Elbow Connector 95"/>
          <p:cNvCxnSpPr/>
          <p:nvPr/>
        </p:nvCxnSpPr>
        <p:spPr bwMode="auto">
          <a:xfrm rot="10800000" flipH="1" flipV="1">
            <a:off x="243858" y="3431020"/>
            <a:ext cx="2" cy="3141814"/>
          </a:xfrm>
          <a:prstGeom prst="bentConnector3">
            <a:avLst>
              <a:gd name="adj1" fmla="val -11430000000"/>
            </a:avLst>
          </a:prstGeom>
          <a:noFill/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</p:cxnSp>
      <p:sp>
        <p:nvSpPr>
          <p:cNvPr id="100" name="Rectangle 10"/>
          <p:cNvSpPr>
            <a:spLocks noChangeArrowheads="1"/>
          </p:cNvSpPr>
          <p:nvPr/>
        </p:nvSpPr>
        <p:spPr bwMode="auto">
          <a:xfrm>
            <a:off x="7564306" y="5377111"/>
            <a:ext cx="1163955" cy="45365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4" tIns="44450" rIns="9144" bIns="4445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38454E"/>
                </a:solidFill>
                <a:latin typeface="Arial Narrow" pitchFamily="34" charset="0"/>
                <a:sym typeface="Gill Sans" pitchFamily="34" charset="0"/>
              </a:rPr>
              <a:t>ASC – San Marcos (JV)</a:t>
            </a:r>
            <a:endParaRPr lang="en-US" sz="1400" b="1" dirty="0">
              <a:solidFill>
                <a:srgbClr val="38454E"/>
              </a:solidFill>
              <a:latin typeface="Arial Narrow" pitchFamily="34" charset="0"/>
              <a:sym typeface="Gill Sans" pitchFamily="34" charset="0"/>
            </a:endParaRPr>
          </a:p>
        </p:txBody>
      </p:sp>
      <p:cxnSp>
        <p:nvCxnSpPr>
          <p:cNvPr id="102" name="Elbow Connector 101"/>
          <p:cNvCxnSpPr/>
          <p:nvPr/>
        </p:nvCxnSpPr>
        <p:spPr bwMode="auto">
          <a:xfrm rot="10800000" flipV="1">
            <a:off x="3857644" y="3431019"/>
            <a:ext cx="12700" cy="2008355"/>
          </a:xfrm>
          <a:prstGeom prst="bentConnector3">
            <a:avLst>
              <a:gd name="adj1" fmla="val 1800000"/>
            </a:avLst>
          </a:prstGeom>
          <a:noFill/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</p:cxnSp>
      <p:cxnSp>
        <p:nvCxnSpPr>
          <p:cNvPr id="324619" name="Elbow Connector 324618"/>
          <p:cNvCxnSpPr>
            <a:stCxn id="100" idx="1"/>
            <a:endCxn id="112" idx="3"/>
          </p:cNvCxnSpPr>
          <p:nvPr/>
        </p:nvCxnSpPr>
        <p:spPr bwMode="gray">
          <a:xfrm rot="10800000">
            <a:off x="7199416" y="5318190"/>
            <a:ext cx="364891" cy="285750"/>
          </a:xfrm>
          <a:prstGeom prst="bentConnector3">
            <a:avLst>
              <a:gd name="adj1" fmla="val 50000"/>
            </a:avLst>
          </a:prstGeom>
          <a:ln w="1587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624" name="Elbow Connector 324623"/>
          <p:cNvCxnSpPr>
            <a:stCxn id="100" idx="3"/>
            <a:endCxn id="324645" idx="3"/>
          </p:cNvCxnSpPr>
          <p:nvPr/>
        </p:nvCxnSpPr>
        <p:spPr bwMode="gray">
          <a:xfrm flipH="1" flipV="1">
            <a:off x="6705601" y="2513293"/>
            <a:ext cx="2022660" cy="3090647"/>
          </a:xfrm>
          <a:prstGeom prst="bentConnector3">
            <a:avLst>
              <a:gd name="adj1" fmla="val -11302"/>
            </a:avLst>
          </a:prstGeom>
          <a:ln w="1587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/>
          <p:cNvCxnSpPr/>
          <p:nvPr/>
        </p:nvCxnSpPr>
        <p:spPr bwMode="auto">
          <a:xfrm rot="10800000" flipV="1">
            <a:off x="2055632" y="3431019"/>
            <a:ext cx="12700" cy="524311"/>
          </a:xfrm>
          <a:prstGeom prst="bentConnector3">
            <a:avLst>
              <a:gd name="adj1" fmla="val 1800000"/>
            </a:avLst>
          </a:prstGeom>
          <a:noFill/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</p:cxnSp>
      <p:cxnSp>
        <p:nvCxnSpPr>
          <p:cNvPr id="79" name="Elbow Connector 78"/>
          <p:cNvCxnSpPr/>
          <p:nvPr/>
        </p:nvCxnSpPr>
        <p:spPr bwMode="auto">
          <a:xfrm rot="10800000" flipV="1">
            <a:off x="2055632" y="3431020"/>
            <a:ext cx="12700" cy="978740"/>
          </a:xfrm>
          <a:prstGeom prst="bentConnector3">
            <a:avLst>
              <a:gd name="adj1" fmla="val 1800000"/>
            </a:avLst>
          </a:prstGeom>
          <a:noFill/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</p:cxnSp>
      <p:cxnSp>
        <p:nvCxnSpPr>
          <p:cNvPr id="97" name="Elbow Connector 96"/>
          <p:cNvCxnSpPr/>
          <p:nvPr/>
        </p:nvCxnSpPr>
        <p:spPr bwMode="auto">
          <a:xfrm rot="10800000" flipH="1" flipV="1">
            <a:off x="2055631" y="3431019"/>
            <a:ext cx="7437" cy="1432217"/>
          </a:xfrm>
          <a:prstGeom prst="bentConnector3">
            <a:avLst>
              <a:gd name="adj1" fmla="val -3073820"/>
            </a:avLst>
          </a:prstGeom>
          <a:noFill/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</p:cxnSp>
      <p:sp>
        <p:nvSpPr>
          <p:cNvPr id="324621" name="Rectangle 13"/>
          <p:cNvSpPr>
            <a:spLocks noChangeAspect="1" noChangeArrowheads="1"/>
          </p:cNvSpPr>
          <p:nvPr/>
        </p:nvSpPr>
        <p:spPr bwMode="auto">
          <a:xfrm>
            <a:off x="1950857" y="3169188"/>
            <a:ext cx="1554480" cy="523663"/>
          </a:xfrm>
          <a:prstGeom prst="rect">
            <a:avLst/>
          </a:prstGeom>
          <a:solidFill>
            <a:srgbClr val="0A59A5"/>
          </a:solidFill>
          <a:ln w="12700"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4450" rIns="0" bIns="4445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  <a:latin typeface="Arial Narrow" pitchFamily="34" charset="0"/>
                <a:sym typeface="Gill Sans" pitchFamily="34" charset="0"/>
              </a:rPr>
              <a:t>St. David’s South Austin </a:t>
            </a:r>
            <a:r>
              <a:rPr lang="en-US" sz="1400" b="1" dirty="0">
                <a:solidFill>
                  <a:srgbClr val="FFFFFF"/>
                </a:solidFill>
                <a:latin typeface="Arial Narrow" pitchFamily="34" charset="0"/>
                <a:sym typeface="Gill Sans" pitchFamily="34" charset="0"/>
              </a:rPr>
              <a:t>Medical Ctr</a:t>
            </a:r>
            <a:endParaRPr lang="en-US" sz="1400" b="1" dirty="0">
              <a:solidFill>
                <a:srgbClr val="FFFFFF"/>
              </a:solidFill>
              <a:latin typeface="Arial Narrow" pitchFamily="34" charset="0"/>
              <a:sym typeface="Gill Sans" pitchFamily="34" charset="0"/>
            </a:endParaRPr>
          </a:p>
        </p:txBody>
      </p:sp>
      <p:sp>
        <p:nvSpPr>
          <p:cNvPr id="75" name="Rectangle 10"/>
          <p:cNvSpPr>
            <a:spLocks noChangeArrowheads="1"/>
          </p:cNvSpPr>
          <p:nvPr/>
        </p:nvSpPr>
        <p:spPr bwMode="auto">
          <a:xfrm>
            <a:off x="1950857" y="3772451"/>
            <a:ext cx="1554480" cy="365760"/>
          </a:xfrm>
          <a:prstGeom prst="rect">
            <a:avLst/>
          </a:prstGeom>
          <a:solidFill>
            <a:srgbClr val="7F7F7F"/>
          </a:solidFill>
          <a:ln w="12700">
            <a:solidFill>
              <a:schemeClr val="tx1"/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0488" tIns="44450" rIns="27432" bIns="4445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Arial Narrow" pitchFamily="34" charset="0"/>
                <a:sym typeface="Gill Sans" pitchFamily="34" charset="0"/>
              </a:rPr>
              <a:t>FSED – Bee Cave</a:t>
            </a:r>
            <a:endParaRPr lang="en-US" sz="1400" dirty="0">
              <a:solidFill>
                <a:srgbClr val="FFFFFF"/>
              </a:solidFill>
              <a:latin typeface="Arial Narrow" pitchFamily="34" charset="0"/>
              <a:sym typeface="Gill Sans" pitchFamily="34" charset="0"/>
            </a:endParaRPr>
          </a:p>
        </p:txBody>
      </p:sp>
      <p:sp>
        <p:nvSpPr>
          <p:cNvPr id="78" name="Rectangle 10"/>
          <p:cNvSpPr>
            <a:spLocks noChangeArrowheads="1"/>
          </p:cNvSpPr>
          <p:nvPr/>
        </p:nvSpPr>
        <p:spPr bwMode="auto">
          <a:xfrm>
            <a:off x="1950857" y="4226880"/>
            <a:ext cx="1554480" cy="365760"/>
          </a:xfrm>
          <a:prstGeom prst="rect">
            <a:avLst/>
          </a:prstGeom>
          <a:solidFill>
            <a:srgbClr val="7F7F7F"/>
          </a:solidFill>
          <a:ln w="12700">
            <a:solidFill>
              <a:schemeClr val="tx1"/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0488" tIns="44450" rIns="27432" bIns="4445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Arial Narrow" pitchFamily="34" charset="0"/>
                <a:sym typeface="Gill Sans" pitchFamily="34" charset="0"/>
              </a:rPr>
              <a:t>FSED – Bastrop</a:t>
            </a:r>
            <a:endParaRPr lang="en-US" sz="1400" dirty="0">
              <a:solidFill>
                <a:srgbClr val="FFFFFF"/>
              </a:solidFill>
              <a:latin typeface="Arial Narrow" pitchFamily="34" charset="0"/>
              <a:sym typeface="Gill Sans" pitchFamily="34" charset="0"/>
            </a:endParaRPr>
          </a:p>
        </p:txBody>
      </p:sp>
      <p:sp>
        <p:nvSpPr>
          <p:cNvPr id="88" name="Rectangle 10"/>
          <p:cNvSpPr>
            <a:spLocks noChangeArrowheads="1"/>
          </p:cNvSpPr>
          <p:nvPr/>
        </p:nvSpPr>
        <p:spPr bwMode="auto">
          <a:xfrm>
            <a:off x="1958294" y="4680357"/>
            <a:ext cx="1554480" cy="36576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0488" tIns="44450" rIns="27432" bIns="4445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38454E"/>
                </a:solidFill>
                <a:latin typeface="Arial Narrow" pitchFamily="34" charset="0"/>
                <a:sym typeface="Gill Sans" pitchFamily="34" charset="0"/>
              </a:rPr>
              <a:t>ASC – Surgicare</a:t>
            </a:r>
            <a:endParaRPr lang="en-US" sz="1400" b="1" dirty="0">
              <a:solidFill>
                <a:srgbClr val="38454E"/>
              </a:solidFill>
              <a:latin typeface="Arial Narrow" pitchFamily="34" charset="0"/>
              <a:sym typeface="Gill Sans" pitchFamily="34" charset="0"/>
            </a:endParaRPr>
          </a:p>
        </p:txBody>
      </p:sp>
      <p:sp>
        <p:nvSpPr>
          <p:cNvPr id="324615" name="Rectangle 7"/>
          <p:cNvSpPr>
            <a:spLocks noChangeAspect="1" noChangeArrowheads="1"/>
          </p:cNvSpPr>
          <p:nvPr/>
        </p:nvSpPr>
        <p:spPr bwMode="auto">
          <a:xfrm>
            <a:off x="139083" y="3169188"/>
            <a:ext cx="1554480" cy="523663"/>
          </a:xfrm>
          <a:prstGeom prst="rect">
            <a:avLst/>
          </a:prstGeom>
          <a:solidFill>
            <a:srgbClr val="0A59A5"/>
          </a:solidFill>
          <a:ln w="12700"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4450" rIns="0" bIns="4445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  <a:latin typeface="Arial Narrow" pitchFamily="34" charset="0"/>
                <a:sym typeface="Gill Sans" pitchFamily="34" charset="0"/>
              </a:rPr>
              <a:t>St. David’s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  <a:latin typeface="Arial Narrow" pitchFamily="34" charset="0"/>
                <a:sym typeface="Gill Sans" pitchFamily="34" charset="0"/>
              </a:rPr>
              <a:t>Medical Center</a:t>
            </a:r>
          </a:p>
        </p:txBody>
      </p:sp>
      <p:sp>
        <p:nvSpPr>
          <p:cNvPr id="324618" name="Rectangle 10"/>
          <p:cNvSpPr>
            <a:spLocks noChangeArrowheads="1"/>
          </p:cNvSpPr>
          <p:nvPr/>
        </p:nvSpPr>
        <p:spPr bwMode="auto">
          <a:xfrm>
            <a:off x="139082" y="4913386"/>
            <a:ext cx="1554480" cy="384048"/>
          </a:xfrm>
          <a:prstGeom prst="rect">
            <a:avLst/>
          </a:prstGeom>
          <a:solidFill>
            <a:srgbClr val="7F7F7F"/>
          </a:solidFill>
          <a:ln w="12700">
            <a:solidFill>
              <a:schemeClr val="tx1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" tIns="44450" rIns="27432" bIns="4445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Arial Narrow" pitchFamily="34" charset="0"/>
                <a:sym typeface="Gill Sans" pitchFamily="34" charset="0"/>
              </a:rPr>
              <a:t>St. David’s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Arial Narrow" pitchFamily="34" charset="0"/>
                <a:sym typeface="Gill Sans" pitchFamily="34" charset="0"/>
              </a:rPr>
              <a:t>Rehab </a:t>
            </a:r>
            <a:r>
              <a:rPr lang="en-US" sz="1400" dirty="0">
                <a:solidFill>
                  <a:srgbClr val="FFFFFF"/>
                </a:solidFill>
                <a:latin typeface="Arial Narrow" pitchFamily="34" charset="0"/>
                <a:sym typeface="Gill Sans" pitchFamily="34" charset="0"/>
              </a:rPr>
              <a:t>Hospital</a:t>
            </a:r>
          </a:p>
        </p:txBody>
      </p:sp>
      <p:sp>
        <p:nvSpPr>
          <p:cNvPr id="67" name="Rectangle 10"/>
          <p:cNvSpPr>
            <a:spLocks noChangeArrowheads="1"/>
          </p:cNvSpPr>
          <p:nvPr/>
        </p:nvSpPr>
        <p:spPr bwMode="auto">
          <a:xfrm>
            <a:off x="139082" y="3752224"/>
            <a:ext cx="1554480" cy="521208"/>
          </a:xfrm>
          <a:prstGeom prst="rect">
            <a:avLst/>
          </a:prstGeom>
          <a:solidFill>
            <a:srgbClr val="0A59A5"/>
          </a:solidFill>
          <a:ln w="12700"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4450" rIns="0" bIns="4445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  <a:latin typeface="Arial Narrow" pitchFamily="34" charset="0"/>
                <a:sym typeface="Gill Sans" pitchFamily="34" charset="0"/>
              </a:rPr>
              <a:t>St. David’s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  <a:latin typeface="Arial Narrow" pitchFamily="34" charset="0"/>
                <a:sym typeface="Gill Sans" pitchFamily="34" charset="0"/>
              </a:rPr>
              <a:t>Georgetown  </a:t>
            </a:r>
            <a:r>
              <a:rPr lang="en-US" sz="1400" b="1" dirty="0">
                <a:solidFill>
                  <a:srgbClr val="FFFFFF"/>
                </a:solidFill>
                <a:latin typeface="Arial Narrow" pitchFamily="34" charset="0"/>
                <a:sym typeface="Gill Sans" pitchFamily="34" charset="0"/>
              </a:rPr>
              <a:t>Hospital</a:t>
            </a:r>
          </a:p>
        </p:txBody>
      </p:sp>
      <p:sp>
        <p:nvSpPr>
          <p:cNvPr id="77" name="Rectangle 10"/>
          <p:cNvSpPr>
            <a:spLocks noChangeArrowheads="1"/>
          </p:cNvSpPr>
          <p:nvPr/>
        </p:nvSpPr>
        <p:spPr bwMode="auto">
          <a:xfrm>
            <a:off x="139082" y="4332805"/>
            <a:ext cx="1554480" cy="521208"/>
          </a:xfrm>
          <a:prstGeom prst="rect">
            <a:avLst/>
          </a:prstGeom>
          <a:solidFill>
            <a:srgbClr val="0A59A5"/>
          </a:solidFill>
          <a:ln w="12700"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4450" rIns="0" bIns="4445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  <a:latin typeface="Arial Narrow" pitchFamily="34" charset="0"/>
                <a:sym typeface="Gill Sans" pitchFamily="34" charset="0"/>
              </a:rPr>
              <a:t>Heart Hospital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  <a:latin typeface="Arial Narrow" pitchFamily="34" charset="0"/>
                <a:sym typeface="Gill Sans" pitchFamily="34" charset="0"/>
              </a:rPr>
              <a:t>of Austin</a:t>
            </a:r>
            <a:endParaRPr lang="en-US" sz="1400" b="1" dirty="0">
              <a:solidFill>
                <a:srgbClr val="FFFFFF"/>
              </a:solidFill>
              <a:latin typeface="Arial Narrow" pitchFamily="34" charset="0"/>
              <a:sym typeface="Gill Sans" pitchFamily="34" charset="0"/>
            </a:endParaRPr>
          </a:p>
        </p:txBody>
      </p:sp>
      <p:sp>
        <p:nvSpPr>
          <p:cNvPr id="108" name="Rectangle 10"/>
          <p:cNvSpPr>
            <a:spLocks noChangeArrowheads="1"/>
          </p:cNvSpPr>
          <p:nvPr/>
        </p:nvSpPr>
        <p:spPr bwMode="auto">
          <a:xfrm>
            <a:off x="139083" y="5356807"/>
            <a:ext cx="1554480" cy="457200"/>
          </a:xfrm>
          <a:prstGeom prst="rect">
            <a:avLst/>
          </a:prstGeom>
          <a:solidFill>
            <a:srgbClr val="7F7F7F"/>
          </a:solidFill>
          <a:ln w="12700">
            <a:solidFill>
              <a:schemeClr val="tx1"/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27432" tIns="44450" rIns="27432" bIns="4445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Arial Narrow" pitchFamily="34" charset="0"/>
                <a:sym typeface="Gill Sans" pitchFamily="34" charset="0"/>
              </a:rPr>
              <a:t>Texas Cardiac Arrhythmia Institute</a:t>
            </a:r>
            <a:endParaRPr lang="en-US" sz="1400" dirty="0">
              <a:solidFill>
                <a:srgbClr val="FFFFFF"/>
              </a:solidFill>
              <a:latin typeface="Arial Narrow" pitchFamily="34" charset="0"/>
              <a:sym typeface="Gill Sans" pitchFamily="34" charset="0"/>
            </a:endParaRPr>
          </a:p>
        </p:txBody>
      </p:sp>
      <p:sp>
        <p:nvSpPr>
          <p:cNvPr id="109" name="Rectangle 10"/>
          <p:cNvSpPr>
            <a:spLocks noChangeArrowheads="1"/>
          </p:cNvSpPr>
          <p:nvPr/>
        </p:nvSpPr>
        <p:spPr bwMode="auto">
          <a:xfrm>
            <a:off x="139083" y="5873380"/>
            <a:ext cx="1554480" cy="457200"/>
          </a:xfrm>
          <a:prstGeom prst="rect">
            <a:avLst/>
          </a:prstGeom>
          <a:solidFill>
            <a:srgbClr val="7F7F7F"/>
          </a:solidFill>
          <a:ln w="12700">
            <a:solidFill>
              <a:schemeClr val="tx1"/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27432" tIns="44450" rIns="27432" bIns="4445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Arial Narrow" pitchFamily="34" charset="0"/>
                <a:sym typeface="Gill Sans" pitchFamily="34" charset="0"/>
              </a:rPr>
              <a:t>NeuroTexas Institute</a:t>
            </a:r>
            <a:endParaRPr lang="en-US" sz="1400" dirty="0">
              <a:solidFill>
                <a:srgbClr val="FFFFFF"/>
              </a:solidFill>
              <a:latin typeface="Arial Narrow" pitchFamily="34" charset="0"/>
              <a:sym typeface="Gill Sans" pitchFamily="34" charset="0"/>
            </a:endParaRPr>
          </a:p>
        </p:txBody>
      </p:sp>
      <p:sp>
        <p:nvSpPr>
          <p:cNvPr id="93" name="Rectangle 10"/>
          <p:cNvSpPr>
            <a:spLocks noChangeArrowheads="1"/>
          </p:cNvSpPr>
          <p:nvPr/>
        </p:nvSpPr>
        <p:spPr bwMode="auto">
          <a:xfrm>
            <a:off x="139085" y="6389954"/>
            <a:ext cx="1554480" cy="36576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0488" tIns="44450" rIns="27432" bIns="4445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38454E"/>
                </a:solidFill>
                <a:latin typeface="Arial Narrow" pitchFamily="34" charset="0"/>
                <a:sym typeface="Gill Sans" pitchFamily="34" charset="0"/>
              </a:rPr>
              <a:t>ASC – Bailey Sqr</a:t>
            </a:r>
            <a:endParaRPr lang="en-US" sz="1400" b="1" dirty="0">
              <a:solidFill>
                <a:srgbClr val="38454E"/>
              </a:solidFill>
              <a:latin typeface="Arial Narrow" pitchFamily="34" charset="0"/>
              <a:sym typeface="Gill Sans" pitchFamily="34" charset="0"/>
            </a:endParaRPr>
          </a:p>
        </p:txBody>
      </p:sp>
      <p:sp>
        <p:nvSpPr>
          <p:cNvPr id="324623" name="Rectangle 15"/>
          <p:cNvSpPr>
            <a:spLocks noChangeAspect="1" noChangeArrowheads="1"/>
          </p:cNvSpPr>
          <p:nvPr/>
        </p:nvSpPr>
        <p:spPr bwMode="auto">
          <a:xfrm>
            <a:off x="3771919" y="3169188"/>
            <a:ext cx="1554480" cy="523663"/>
          </a:xfrm>
          <a:prstGeom prst="rect">
            <a:avLst/>
          </a:prstGeom>
          <a:solidFill>
            <a:srgbClr val="0A59A5"/>
          </a:solidFill>
          <a:ln w="12700"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4450" rIns="0" bIns="4445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  <a:latin typeface="Arial Narrow" pitchFamily="34" charset="0"/>
                <a:sym typeface="Gill Sans" pitchFamily="34" charset="0"/>
              </a:rPr>
              <a:t>St. David’s North Austin Medical Ctr</a:t>
            </a:r>
          </a:p>
        </p:txBody>
      </p:sp>
      <p:sp>
        <p:nvSpPr>
          <p:cNvPr id="324653" name="Rectangle 45"/>
          <p:cNvSpPr>
            <a:spLocks noChangeArrowheads="1"/>
          </p:cNvSpPr>
          <p:nvPr/>
        </p:nvSpPr>
        <p:spPr bwMode="auto">
          <a:xfrm>
            <a:off x="3771919" y="3762724"/>
            <a:ext cx="1554480" cy="457200"/>
          </a:xfrm>
          <a:prstGeom prst="rect">
            <a:avLst/>
          </a:prstGeom>
          <a:solidFill>
            <a:srgbClr val="7F7F7F"/>
          </a:solidFill>
          <a:ln w="12700">
            <a:solidFill>
              <a:schemeClr val="tx1"/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4" tIns="44450" rIns="27432" bIns="4445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Arial Narrow" pitchFamily="34" charset="0"/>
                <a:sym typeface="Gill Sans" pitchFamily="34" charset="0"/>
              </a:rPr>
              <a:t>St. David’s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Arial Narrow" pitchFamily="34" charset="0"/>
                <a:sym typeface="Gill Sans" pitchFamily="34" charset="0"/>
              </a:rPr>
              <a:t>Women’s Ctr of Texas</a:t>
            </a:r>
          </a:p>
        </p:txBody>
      </p:sp>
      <p:sp>
        <p:nvSpPr>
          <p:cNvPr id="73" name="Rectangle 45"/>
          <p:cNvSpPr>
            <a:spLocks noChangeArrowheads="1"/>
          </p:cNvSpPr>
          <p:nvPr/>
        </p:nvSpPr>
        <p:spPr bwMode="auto">
          <a:xfrm>
            <a:off x="3771919" y="4289209"/>
            <a:ext cx="1554480" cy="457200"/>
          </a:xfrm>
          <a:prstGeom prst="rect">
            <a:avLst/>
          </a:prstGeom>
          <a:solidFill>
            <a:srgbClr val="7F7F7F"/>
          </a:solidFill>
          <a:ln w="12700">
            <a:solidFill>
              <a:schemeClr val="tx1"/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4" tIns="44450" rIns="27432" bIns="4445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Arial Narrow" pitchFamily="34" charset="0"/>
                <a:sym typeface="Gill Sans" pitchFamily="34" charset="0"/>
              </a:rPr>
              <a:t>Texas Institute for Robotic Surgery</a:t>
            </a:r>
            <a:endParaRPr lang="en-US" sz="1400" dirty="0">
              <a:solidFill>
                <a:srgbClr val="FFFFFF"/>
              </a:solidFill>
              <a:latin typeface="Arial Narrow" pitchFamily="34" charset="0"/>
              <a:sym typeface="Gill Sans" pitchFamily="34" charset="0"/>
            </a:endParaRPr>
          </a:p>
        </p:txBody>
      </p:sp>
      <p:sp>
        <p:nvSpPr>
          <p:cNvPr id="89" name="Rectangle 10"/>
          <p:cNvSpPr>
            <a:spLocks noChangeArrowheads="1"/>
          </p:cNvSpPr>
          <p:nvPr/>
        </p:nvSpPr>
        <p:spPr bwMode="auto">
          <a:xfrm>
            <a:off x="3771919" y="4806252"/>
            <a:ext cx="1554480" cy="365760"/>
          </a:xfrm>
          <a:prstGeom prst="rect">
            <a:avLst/>
          </a:prstGeom>
          <a:solidFill>
            <a:srgbClr val="7F7F7F"/>
          </a:solidFill>
          <a:ln w="12700">
            <a:solidFill>
              <a:schemeClr val="tx1"/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0488" tIns="44450" rIns="27432" bIns="4445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Arial Narrow" pitchFamily="34" charset="0"/>
                <a:sym typeface="Gill Sans" pitchFamily="34" charset="0"/>
              </a:rPr>
              <a:t>FSED - Pflugerville</a:t>
            </a:r>
            <a:endParaRPr lang="en-US" sz="1400" dirty="0">
              <a:solidFill>
                <a:srgbClr val="FFFFFF"/>
              </a:solidFill>
              <a:latin typeface="Arial Narrow" pitchFamily="34" charset="0"/>
              <a:sym typeface="Gill Sans" pitchFamily="34" charset="0"/>
            </a:endParaRPr>
          </a:p>
        </p:txBody>
      </p:sp>
      <p:sp>
        <p:nvSpPr>
          <p:cNvPr id="94" name="Rectangle 10"/>
          <p:cNvSpPr>
            <a:spLocks noChangeArrowheads="1"/>
          </p:cNvSpPr>
          <p:nvPr/>
        </p:nvSpPr>
        <p:spPr bwMode="auto">
          <a:xfrm>
            <a:off x="3771919" y="5256495"/>
            <a:ext cx="1554480" cy="36576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0488" tIns="44450" rIns="27432" bIns="4445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38454E"/>
                </a:solidFill>
                <a:latin typeface="Arial Narrow" pitchFamily="34" charset="0"/>
                <a:sym typeface="Gill Sans" pitchFamily="34" charset="0"/>
              </a:rPr>
              <a:t>ASC – NASC</a:t>
            </a:r>
            <a:endParaRPr lang="en-US" sz="1400" b="1" dirty="0">
              <a:solidFill>
                <a:srgbClr val="38454E"/>
              </a:solidFill>
              <a:latin typeface="Arial Narrow" pitchFamily="34" charset="0"/>
              <a:sym typeface="Gill Sans" pitchFamily="34" charset="0"/>
            </a:endParaRPr>
          </a:p>
        </p:txBody>
      </p:sp>
      <p:grpSp>
        <p:nvGrpSpPr>
          <p:cNvPr id="324616" name="Group 324615"/>
          <p:cNvGrpSpPr/>
          <p:nvPr/>
        </p:nvGrpSpPr>
        <p:grpSpPr>
          <a:xfrm>
            <a:off x="5634629" y="3169188"/>
            <a:ext cx="1554480" cy="1471779"/>
            <a:chOff x="5548904" y="3169188"/>
            <a:chExt cx="1554480" cy="1471779"/>
          </a:xfrm>
        </p:grpSpPr>
        <p:cxnSp>
          <p:nvCxnSpPr>
            <p:cNvPr id="137" name="AutoShape 46"/>
            <p:cNvCxnSpPr>
              <a:cxnSpLocks noChangeShapeType="1"/>
            </p:cNvCxnSpPr>
            <p:nvPr/>
          </p:nvCxnSpPr>
          <p:spPr bwMode="auto">
            <a:xfrm rot="10800000">
              <a:off x="5663205" y="3443509"/>
              <a:ext cx="28538" cy="1014579"/>
            </a:xfrm>
            <a:prstGeom prst="bentConnector3">
              <a:avLst>
                <a:gd name="adj1" fmla="val 901037"/>
              </a:avLst>
            </a:prstGeom>
            <a:noFill/>
            <a:ln w="158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</p:cxnSp>
        <p:cxnSp>
          <p:nvCxnSpPr>
            <p:cNvPr id="103" name="AutoShape 46"/>
            <p:cNvCxnSpPr>
              <a:cxnSpLocks noChangeShapeType="1"/>
            </p:cNvCxnSpPr>
            <p:nvPr/>
          </p:nvCxnSpPr>
          <p:spPr bwMode="auto">
            <a:xfrm rot="10800000" flipH="1">
              <a:off x="5663203" y="3443508"/>
              <a:ext cx="1" cy="530696"/>
            </a:xfrm>
            <a:prstGeom prst="bentConnector3">
              <a:avLst>
                <a:gd name="adj1" fmla="val -22860000000"/>
              </a:avLst>
            </a:prstGeom>
            <a:noFill/>
            <a:ln w="158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</p:cxnSp>
        <p:sp>
          <p:nvSpPr>
            <p:cNvPr id="324635" name="Rectangle 27"/>
            <p:cNvSpPr>
              <a:spLocks noChangeArrowheads="1"/>
            </p:cNvSpPr>
            <p:nvPr/>
          </p:nvSpPr>
          <p:spPr bwMode="auto">
            <a:xfrm>
              <a:off x="5548904" y="3169188"/>
              <a:ext cx="1554480" cy="548640"/>
            </a:xfrm>
            <a:prstGeom prst="rect">
              <a:avLst/>
            </a:prstGeom>
            <a:solidFill>
              <a:srgbClr val="0A59A5"/>
            </a:solidFill>
            <a:ln w="12700">
              <a:solidFill>
                <a:schemeClr val="accent4">
                  <a:lumMod val="75000"/>
                </a:schemeClr>
              </a:solidFill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4450" rIns="0" bIns="44450" anchor="ctr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FFFFFF"/>
                  </a:solidFill>
                  <a:latin typeface="Arial Narrow" pitchFamily="34" charset="0"/>
                  <a:sym typeface="Gill Sans" pitchFamily="34" charset="0"/>
                </a:rPr>
                <a:t>St. David’s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FFFFFF"/>
                  </a:solidFill>
                  <a:latin typeface="Arial Narrow" pitchFamily="34" charset="0"/>
                  <a:sym typeface="Gill Sans" pitchFamily="34" charset="0"/>
                </a:rPr>
                <a:t>Round Rock Med Ctr</a:t>
              </a:r>
            </a:p>
          </p:txBody>
        </p:sp>
        <p:sp>
          <p:nvSpPr>
            <p:cNvPr id="71" name="Rectangle 10"/>
            <p:cNvSpPr>
              <a:spLocks noChangeArrowheads="1"/>
            </p:cNvSpPr>
            <p:nvPr/>
          </p:nvSpPr>
          <p:spPr bwMode="auto">
            <a:xfrm>
              <a:off x="5548904" y="3759860"/>
              <a:ext cx="1554480" cy="428687"/>
            </a:xfrm>
            <a:prstGeom prst="rect">
              <a:avLst/>
            </a:prstGeom>
            <a:solidFill>
              <a:srgbClr val="7F7F7F"/>
            </a:solidFill>
            <a:ln w="12700"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90488" tIns="44450" rIns="27432" bIns="44450" anchor="ctr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FFFFF"/>
                  </a:solidFill>
                  <a:latin typeface="Arial Narrow" pitchFamily="34" charset="0"/>
                  <a:sym typeface="Gill Sans" pitchFamily="34" charset="0"/>
                </a:rPr>
                <a:t>FSED – Cedar Park</a:t>
              </a:r>
              <a:endParaRPr lang="en-US" sz="1400" dirty="0">
                <a:solidFill>
                  <a:srgbClr val="FFFFFF"/>
                </a:solidFill>
                <a:latin typeface="Arial Narrow" pitchFamily="34" charset="0"/>
                <a:sym typeface="Gill Sans" pitchFamily="34" charset="0"/>
              </a:endParaRPr>
            </a:p>
          </p:txBody>
        </p:sp>
        <p:sp>
          <p:nvSpPr>
            <p:cNvPr id="95" name="Rectangle 10"/>
            <p:cNvSpPr>
              <a:spLocks noChangeArrowheads="1"/>
            </p:cNvSpPr>
            <p:nvPr/>
          </p:nvSpPr>
          <p:spPr bwMode="auto">
            <a:xfrm>
              <a:off x="5548904" y="4275207"/>
              <a:ext cx="155448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90488" tIns="44450" rIns="27432" bIns="44450" anchor="ctr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38454E"/>
                  </a:solidFill>
                  <a:latin typeface="Arial Narrow" pitchFamily="34" charset="0"/>
                  <a:sym typeface="Gill Sans" pitchFamily="34" charset="0"/>
                </a:rPr>
                <a:t>ASC – Oakwood</a:t>
              </a:r>
              <a:endParaRPr lang="en-US" sz="1400" b="1" dirty="0">
                <a:solidFill>
                  <a:srgbClr val="38454E"/>
                </a:solidFill>
                <a:latin typeface="Arial Narrow" pitchFamily="34" charset="0"/>
                <a:sym typeface="Gill Sans" pitchFamily="34" charset="0"/>
              </a:endParaRPr>
            </a:p>
          </p:txBody>
        </p:sp>
      </p:grpSp>
      <p:sp>
        <p:nvSpPr>
          <p:cNvPr id="70" name="Rectangle 14"/>
          <p:cNvSpPr>
            <a:spLocks noChangeAspect="1" noChangeArrowheads="1"/>
          </p:cNvSpPr>
          <p:nvPr/>
        </p:nvSpPr>
        <p:spPr bwMode="auto">
          <a:xfrm>
            <a:off x="7411617" y="3169188"/>
            <a:ext cx="1325880" cy="513519"/>
          </a:xfrm>
          <a:prstGeom prst="rect">
            <a:avLst/>
          </a:prstGeom>
          <a:solidFill>
            <a:srgbClr val="7F7F7F"/>
          </a:solidFill>
          <a:ln w="12700">
            <a:solidFill>
              <a:schemeClr val="tx1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0488" tIns="44450" rIns="27432" bIns="4445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  <a:latin typeface="Arial Narrow" pitchFamily="34" charset="0"/>
                <a:sym typeface="Gill Sans" pitchFamily="34" charset="0"/>
              </a:rPr>
              <a:t>St. </a:t>
            </a:r>
            <a:r>
              <a:rPr lang="en-US" sz="1400" b="1" dirty="0">
                <a:solidFill>
                  <a:srgbClr val="FFFFFF"/>
                </a:solidFill>
                <a:latin typeface="Arial Narrow" pitchFamily="34" charset="0"/>
                <a:sym typeface="Gill Sans" pitchFamily="34" charset="0"/>
              </a:rPr>
              <a:t>David’s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  <a:latin typeface="Arial Narrow" pitchFamily="34" charset="0"/>
                <a:sym typeface="Gill Sans" pitchFamily="34" charset="0"/>
              </a:rPr>
              <a:t>Medical Group</a:t>
            </a:r>
            <a:endParaRPr lang="en-US" sz="1400" b="1" dirty="0">
              <a:solidFill>
                <a:srgbClr val="FFFFFF"/>
              </a:solidFill>
              <a:latin typeface="Arial Narrow" pitchFamily="34" charset="0"/>
              <a:sym typeface="Gill Sans" pitchFamily="34" charset="0"/>
            </a:endParaRPr>
          </a:p>
        </p:txBody>
      </p:sp>
      <p:sp>
        <p:nvSpPr>
          <p:cNvPr id="115" name="Rectangle 10"/>
          <p:cNvSpPr>
            <a:spLocks noChangeArrowheads="1"/>
          </p:cNvSpPr>
          <p:nvPr/>
        </p:nvSpPr>
        <p:spPr bwMode="auto">
          <a:xfrm>
            <a:off x="7411617" y="3729126"/>
            <a:ext cx="1325880" cy="457200"/>
          </a:xfrm>
          <a:prstGeom prst="rect">
            <a:avLst/>
          </a:prstGeom>
          <a:solidFill>
            <a:srgbClr val="7F7F7F"/>
          </a:solidFill>
          <a:ln w="12700">
            <a:solidFill>
              <a:schemeClr val="tx1"/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0488" tIns="44450" rIns="27432" bIns="4445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Arial Narrow" pitchFamily="34" charset="0"/>
                <a:sym typeface="Gill Sans" pitchFamily="34" charset="0"/>
              </a:rPr>
              <a:t>St. David’s Heart &amp; Vascular</a:t>
            </a:r>
            <a:endParaRPr lang="en-US" sz="1400" dirty="0">
              <a:solidFill>
                <a:srgbClr val="FFFFFF"/>
              </a:solidFill>
              <a:latin typeface="Arial Narrow" pitchFamily="34" charset="0"/>
              <a:sym typeface="Gill Sans" pitchFamily="34" charset="0"/>
            </a:endParaRPr>
          </a:p>
        </p:txBody>
      </p:sp>
      <p:sp>
        <p:nvSpPr>
          <p:cNvPr id="116" name="Rectangle 10"/>
          <p:cNvSpPr>
            <a:spLocks noChangeArrowheads="1"/>
          </p:cNvSpPr>
          <p:nvPr/>
        </p:nvSpPr>
        <p:spPr bwMode="auto">
          <a:xfrm>
            <a:off x="7411617" y="4232745"/>
            <a:ext cx="1325880" cy="457200"/>
          </a:xfrm>
          <a:prstGeom prst="rect">
            <a:avLst/>
          </a:prstGeom>
          <a:solidFill>
            <a:srgbClr val="7F7F7F"/>
          </a:solidFill>
          <a:ln w="12700">
            <a:solidFill>
              <a:schemeClr val="tx1"/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0488" tIns="44450" rIns="27432" bIns="4445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Arial Narrow" pitchFamily="34" charset="0"/>
                <a:sym typeface="Gill Sans" pitchFamily="34" charset="0"/>
              </a:rPr>
              <a:t>St. David’s Primary Care</a:t>
            </a:r>
            <a:endParaRPr lang="en-US" sz="1400" dirty="0">
              <a:solidFill>
                <a:srgbClr val="FFFFFF"/>
              </a:solidFill>
              <a:latin typeface="Arial Narrow" pitchFamily="34" charset="0"/>
              <a:sym typeface="Gill Sans" pitchFamily="34" charset="0"/>
            </a:endParaRPr>
          </a:p>
        </p:txBody>
      </p:sp>
      <p:sp>
        <p:nvSpPr>
          <p:cNvPr id="117" name="Rectangle 10"/>
          <p:cNvSpPr>
            <a:spLocks noChangeArrowheads="1"/>
          </p:cNvSpPr>
          <p:nvPr/>
        </p:nvSpPr>
        <p:spPr bwMode="auto">
          <a:xfrm>
            <a:off x="7411617" y="4736364"/>
            <a:ext cx="1325880" cy="457200"/>
          </a:xfrm>
          <a:prstGeom prst="rect">
            <a:avLst/>
          </a:prstGeom>
          <a:solidFill>
            <a:srgbClr val="7F7F7F"/>
          </a:solidFill>
          <a:ln w="12700">
            <a:solidFill>
              <a:schemeClr val="tx1"/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4" tIns="44450" rIns="27432" bIns="4445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Arial Narrow" pitchFamily="34" charset="0"/>
                <a:sym typeface="Gill Sans" pitchFamily="34" charset="0"/>
              </a:rPr>
              <a:t>St. David’s Specialty Practices</a:t>
            </a:r>
            <a:endParaRPr lang="en-US" sz="1400" dirty="0">
              <a:solidFill>
                <a:srgbClr val="FFFFFF"/>
              </a:solidFill>
              <a:latin typeface="Arial Narrow" pitchFamily="34" charset="0"/>
              <a:sym typeface="Gill Sans" pitchFamily="34" charset="0"/>
            </a:endParaRPr>
          </a:p>
        </p:txBody>
      </p:sp>
      <p:sp>
        <p:nvSpPr>
          <p:cNvPr id="104" name="Rectangle 45"/>
          <p:cNvSpPr>
            <a:spLocks noChangeAspect="1" noChangeArrowheads="1"/>
          </p:cNvSpPr>
          <p:nvPr/>
        </p:nvSpPr>
        <p:spPr bwMode="auto">
          <a:xfrm>
            <a:off x="5600844" y="6539874"/>
            <a:ext cx="1602381" cy="299557"/>
          </a:xfrm>
          <a:prstGeom prst="rect">
            <a:avLst/>
          </a:prstGeom>
          <a:solidFill>
            <a:srgbClr val="CCA15F"/>
          </a:solidFill>
          <a:ln w="12700">
            <a:solidFill>
              <a:schemeClr val="accent5"/>
            </a:solidFill>
            <a:prstDash val="solid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9144" rIns="0" bIns="9144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 Narrow" pitchFamily="34" charset="0"/>
                <a:sym typeface="Gill Sans" pitchFamily="34" charset="0"/>
              </a:rPr>
              <a:t>Comanche County Med Ctr</a:t>
            </a:r>
          </a:p>
        </p:txBody>
      </p:sp>
      <p:cxnSp>
        <p:nvCxnSpPr>
          <p:cNvPr id="105" name="AutoShape 28"/>
          <p:cNvCxnSpPr>
            <a:cxnSpLocks noChangeShapeType="1"/>
            <a:stCxn id="62" idx="2"/>
            <a:endCxn id="324645" idx="0"/>
          </p:cNvCxnSpPr>
          <p:nvPr/>
        </p:nvCxnSpPr>
        <p:spPr bwMode="auto">
          <a:xfrm rot="16200000" flipH="1">
            <a:off x="4364761" y="1929814"/>
            <a:ext cx="414479" cy="1"/>
          </a:xfrm>
          <a:prstGeom prst="bentConnector3">
            <a:avLst>
              <a:gd name="adj1" fmla="val 50000"/>
            </a:avLst>
          </a:prstGeom>
          <a:noFill/>
          <a:ln w="15875">
            <a:solidFill>
              <a:schemeClr val="tx1"/>
            </a:solidFill>
            <a:miter lim="800000"/>
            <a:headEnd/>
            <a:tailEnd type="arrow"/>
          </a:ln>
          <a:effectLst/>
        </p:spPr>
      </p:cxnSp>
      <p:sp>
        <p:nvSpPr>
          <p:cNvPr id="6" name="TextBox 5"/>
          <p:cNvSpPr txBox="1"/>
          <p:nvPr/>
        </p:nvSpPr>
        <p:spPr bwMode="gray">
          <a:xfrm>
            <a:off x="2560638" y="1773812"/>
            <a:ext cx="1510619" cy="2481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45720" rIns="45720" rtlCol="0">
            <a:noAutofit/>
          </a:bodyPr>
          <a:lstStyle/>
          <a:p>
            <a:pPr algn="ctr" fontAlgn="base">
              <a:spcBef>
                <a:spcPts val="500"/>
              </a:spcBef>
              <a:spcAft>
                <a:spcPct val="0"/>
              </a:spcAft>
            </a:pPr>
            <a:r>
              <a:rPr lang="en-US" sz="1100" i="1" dirty="0">
                <a:solidFill>
                  <a:srgbClr val="000000"/>
                </a:solidFill>
                <a:latin typeface="Calibri" panose="020F0502020204030204" pitchFamily="34" charset="0"/>
                <a:ea typeface="ヒラギノ角ゴ Pro W3" charset="-128"/>
                <a:sym typeface="Gill Sans" pitchFamily="34" charset="0"/>
              </a:rPr>
              <a:t>50/50 Governance</a:t>
            </a:r>
          </a:p>
        </p:txBody>
      </p:sp>
      <p:sp>
        <p:nvSpPr>
          <p:cNvPr id="5" name="Rectangle 4"/>
          <p:cNvSpPr/>
          <p:nvPr/>
        </p:nvSpPr>
        <p:spPr bwMode="gray">
          <a:xfrm>
            <a:off x="2560638" y="1722577"/>
            <a:ext cx="1297005" cy="19611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ts val="500"/>
              </a:spcBef>
              <a:spcAft>
                <a:spcPct val="0"/>
              </a:spcAft>
            </a:pPr>
            <a:endParaRPr lang="en-US" sz="1000" dirty="0" err="1">
              <a:solidFill>
                <a:srgbClr val="FFFFFF"/>
              </a:solidFill>
              <a:sym typeface="Gill Sans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gray">
          <a:xfrm flipH="1">
            <a:off x="6402034" y="1722574"/>
            <a:ext cx="303567" cy="355554"/>
          </a:xfrm>
          <a:prstGeom prst="straightConnector1">
            <a:avLst/>
          </a:prstGeom>
          <a:ln w="12700">
            <a:solidFill>
              <a:schemeClr val="accent3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 bwMode="gray">
          <a:xfrm>
            <a:off x="2188578" y="1722577"/>
            <a:ext cx="268527" cy="414478"/>
          </a:xfrm>
          <a:prstGeom prst="straightConnector1">
            <a:avLst/>
          </a:prstGeom>
          <a:ln w="12700">
            <a:solidFill>
              <a:schemeClr val="accent3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324612" idx="3"/>
            <a:endCxn id="62" idx="1"/>
          </p:cNvCxnSpPr>
          <p:nvPr/>
        </p:nvCxnSpPr>
        <p:spPr bwMode="gray">
          <a:xfrm>
            <a:off x="2753143" y="1338401"/>
            <a:ext cx="675857" cy="0"/>
          </a:xfrm>
          <a:prstGeom prst="line">
            <a:avLst/>
          </a:prstGeom>
          <a:ln w="12700">
            <a:solidFill>
              <a:schemeClr val="accent3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 bwMode="gray">
          <a:xfrm>
            <a:off x="3091071" y="1338402"/>
            <a:ext cx="0" cy="435410"/>
          </a:xfrm>
          <a:prstGeom prst="line">
            <a:avLst/>
          </a:prstGeom>
          <a:ln w="12700">
            <a:solidFill>
              <a:schemeClr val="accent3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2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5727" y="1200150"/>
            <a:ext cx="8926286" cy="550545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 smtClean="0">
                <a:latin typeface="Georgia" panose="02040502050405020303" pitchFamily="18" charset="0"/>
                <a:sym typeface="Wingdings" pitchFamily="2" charset="2"/>
              </a:rPr>
              <a:t>Unique Business Model </a:t>
            </a:r>
            <a:endParaRPr lang="en-US" sz="2400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E8994-9A79-456B-9F9D-0D8C5AC11F20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4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Ownership, Governance and Funding Model</a:t>
            </a:r>
            <a:endParaRPr lang="en-US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Introduction and Overview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439153" y="1808281"/>
            <a:ext cx="8265695" cy="3676650"/>
            <a:chOff x="533400" y="2813685"/>
            <a:chExt cx="8265695" cy="3676650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6082882" y="5786885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" dirty="0">
                <a:solidFill>
                  <a:srgbClr val="000000"/>
                </a:solidFill>
                <a:latin typeface="Gill Sans"/>
                <a:ea typeface="ヒラギノ角ゴ Pro W3"/>
                <a:sym typeface="Gill Sans" pitchFamily="34" charset="0"/>
              </a:endParaRPr>
            </a:p>
          </p:txBody>
        </p:sp>
        <p:cxnSp>
          <p:nvCxnSpPr>
            <p:cNvPr id="6" name="AutoShape 5"/>
            <p:cNvCxnSpPr>
              <a:cxnSpLocks noChangeShapeType="1"/>
              <a:stCxn id="15" idx="2"/>
              <a:endCxn id="9" idx="0"/>
            </p:cNvCxnSpPr>
            <p:nvPr/>
          </p:nvCxnSpPr>
          <p:spPr bwMode="auto">
            <a:xfrm flipH="1">
              <a:off x="1676400" y="3804285"/>
              <a:ext cx="2961858" cy="67723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stealth" w="lg" len="med"/>
            </a:ln>
            <a:effectLst/>
          </p:spPr>
        </p:cxnSp>
        <p:cxnSp>
          <p:nvCxnSpPr>
            <p:cNvPr id="7" name="AutoShape 6"/>
            <p:cNvCxnSpPr>
              <a:cxnSpLocks noChangeShapeType="1"/>
              <a:stCxn id="15" idx="2"/>
              <a:endCxn id="19" idx="0"/>
            </p:cNvCxnSpPr>
            <p:nvPr/>
          </p:nvCxnSpPr>
          <p:spPr bwMode="auto">
            <a:xfrm flipH="1">
              <a:off x="4638257" y="3804285"/>
              <a:ext cx="1" cy="67723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8" name="AutoShape 28"/>
            <p:cNvCxnSpPr>
              <a:cxnSpLocks noChangeShapeType="1"/>
              <a:stCxn id="17" idx="0"/>
              <a:endCxn id="15" idx="2"/>
            </p:cNvCxnSpPr>
            <p:nvPr/>
          </p:nvCxnSpPr>
          <p:spPr bwMode="auto">
            <a:xfrm flipH="1" flipV="1">
              <a:off x="4638258" y="3804285"/>
              <a:ext cx="3017837" cy="67723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miter lim="800000"/>
              <a:headEnd type="stealth" w="lg" len="med"/>
              <a:tailEnd/>
            </a:ln>
            <a:effectLst/>
          </p:spPr>
        </p:cxnSp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533400" y="4481518"/>
              <a:ext cx="2286000" cy="7683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 anchor="ctr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 dirty="0">
                <a:solidFill>
                  <a:srgbClr val="000000"/>
                </a:solidFill>
                <a:latin typeface="Arial Narrow" pitchFamily="34" charset="0"/>
                <a:ea typeface="ヒラギノ角ゴ Pro W3"/>
                <a:sym typeface="Gill Sans" pitchFamily="34" charset="0"/>
              </a:endParaRPr>
            </a:p>
          </p:txBody>
        </p:sp>
        <p:grpSp>
          <p:nvGrpSpPr>
            <p:cNvPr id="2" name="Group 31"/>
            <p:cNvGrpSpPr>
              <a:grpSpLocks/>
            </p:cNvGrpSpPr>
            <p:nvPr>
              <p:custDataLst>
                <p:tags r:id="rId1"/>
              </p:custDataLst>
            </p:nvPr>
          </p:nvGrpSpPr>
          <p:grpSpPr bwMode="auto">
            <a:xfrm>
              <a:off x="1049922" y="4607097"/>
              <a:ext cx="1204913" cy="433388"/>
              <a:chOff x="5059" y="2723"/>
              <a:chExt cx="412" cy="148"/>
            </a:xfrm>
          </p:grpSpPr>
          <p:sp>
            <p:nvSpPr>
              <p:cNvPr id="11" name="Freeform 32"/>
              <p:cNvSpPr>
                <a:spLocks/>
              </p:cNvSpPr>
              <p:nvPr/>
            </p:nvSpPr>
            <p:spPr bwMode="gray">
              <a:xfrm>
                <a:off x="5059" y="2727"/>
                <a:ext cx="150" cy="140"/>
              </a:xfrm>
              <a:custGeom>
                <a:avLst/>
                <a:gdLst/>
                <a:ahLst/>
                <a:cxnLst>
                  <a:cxn ang="0">
                    <a:pos x="104" y="32"/>
                  </a:cxn>
                  <a:cxn ang="0">
                    <a:pos x="104" y="16"/>
                  </a:cxn>
                  <a:cxn ang="0">
                    <a:pos x="98" y="8"/>
                  </a:cxn>
                  <a:cxn ang="0">
                    <a:pos x="88" y="6"/>
                  </a:cxn>
                  <a:cxn ang="0">
                    <a:pos x="150" y="0"/>
                  </a:cxn>
                  <a:cxn ang="0">
                    <a:pos x="144" y="6"/>
                  </a:cxn>
                  <a:cxn ang="0">
                    <a:pos x="136" y="10"/>
                  </a:cxn>
                  <a:cxn ang="0">
                    <a:pos x="134" y="22"/>
                  </a:cxn>
                  <a:cxn ang="0">
                    <a:pos x="134" y="108"/>
                  </a:cxn>
                  <a:cxn ang="0">
                    <a:pos x="134" y="124"/>
                  </a:cxn>
                  <a:cxn ang="0">
                    <a:pos x="140" y="132"/>
                  </a:cxn>
                  <a:cxn ang="0">
                    <a:pos x="150" y="132"/>
                  </a:cxn>
                  <a:cxn ang="0">
                    <a:pos x="86" y="140"/>
                  </a:cxn>
                  <a:cxn ang="0">
                    <a:pos x="94" y="132"/>
                  </a:cxn>
                  <a:cxn ang="0">
                    <a:pos x="102" y="130"/>
                  </a:cxn>
                  <a:cxn ang="0">
                    <a:pos x="104" y="118"/>
                  </a:cxn>
                  <a:cxn ang="0">
                    <a:pos x="104" y="70"/>
                  </a:cxn>
                  <a:cxn ang="0">
                    <a:pos x="46" y="108"/>
                  </a:cxn>
                  <a:cxn ang="0">
                    <a:pos x="48" y="124"/>
                  </a:cxn>
                  <a:cxn ang="0">
                    <a:pos x="52" y="132"/>
                  </a:cxn>
                  <a:cxn ang="0">
                    <a:pos x="66" y="132"/>
                  </a:cxn>
                  <a:cxn ang="0">
                    <a:pos x="2" y="140"/>
                  </a:cxn>
                  <a:cxn ang="0">
                    <a:pos x="8" y="132"/>
                  </a:cxn>
                  <a:cxn ang="0">
                    <a:pos x="16" y="130"/>
                  </a:cxn>
                  <a:cxn ang="0">
                    <a:pos x="18" y="118"/>
                  </a:cxn>
                  <a:cxn ang="0">
                    <a:pos x="20" y="32"/>
                  </a:cxn>
                  <a:cxn ang="0">
                    <a:pos x="18" y="16"/>
                  </a:cxn>
                  <a:cxn ang="0">
                    <a:pos x="12" y="8"/>
                  </a:cxn>
                  <a:cxn ang="0">
                    <a:pos x="0" y="6"/>
                  </a:cxn>
                  <a:cxn ang="0">
                    <a:pos x="64" y="0"/>
                  </a:cxn>
                  <a:cxn ang="0">
                    <a:pos x="56" y="6"/>
                  </a:cxn>
                  <a:cxn ang="0">
                    <a:pos x="48" y="10"/>
                  </a:cxn>
                  <a:cxn ang="0">
                    <a:pos x="46" y="22"/>
                  </a:cxn>
                  <a:cxn ang="0">
                    <a:pos x="46" y="60"/>
                  </a:cxn>
                </a:cxnLst>
                <a:rect l="0" t="0" r="r" b="b"/>
                <a:pathLst>
                  <a:path w="150" h="140">
                    <a:moveTo>
                      <a:pt x="104" y="60"/>
                    </a:moveTo>
                    <a:lnTo>
                      <a:pt x="104" y="32"/>
                    </a:lnTo>
                    <a:lnTo>
                      <a:pt x="104" y="22"/>
                    </a:lnTo>
                    <a:lnTo>
                      <a:pt x="104" y="16"/>
                    </a:lnTo>
                    <a:lnTo>
                      <a:pt x="102" y="10"/>
                    </a:lnTo>
                    <a:lnTo>
                      <a:pt x="98" y="8"/>
                    </a:lnTo>
                    <a:lnTo>
                      <a:pt x="94" y="6"/>
                    </a:lnTo>
                    <a:lnTo>
                      <a:pt x="88" y="6"/>
                    </a:lnTo>
                    <a:lnTo>
                      <a:pt x="88" y="0"/>
                    </a:lnTo>
                    <a:lnTo>
                      <a:pt x="150" y="0"/>
                    </a:lnTo>
                    <a:lnTo>
                      <a:pt x="150" y="6"/>
                    </a:lnTo>
                    <a:lnTo>
                      <a:pt x="144" y="6"/>
                    </a:lnTo>
                    <a:lnTo>
                      <a:pt x="140" y="8"/>
                    </a:lnTo>
                    <a:lnTo>
                      <a:pt x="136" y="10"/>
                    </a:lnTo>
                    <a:lnTo>
                      <a:pt x="134" y="16"/>
                    </a:lnTo>
                    <a:lnTo>
                      <a:pt x="134" y="22"/>
                    </a:lnTo>
                    <a:lnTo>
                      <a:pt x="134" y="32"/>
                    </a:lnTo>
                    <a:lnTo>
                      <a:pt x="134" y="108"/>
                    </a:lnTo>
                    <a:lnTo>
                      <a:pt x="134" y="118"/>
                    </a:lnTo>
                    <a:lnTo>
                      <a:pt x="134" y="124"/>
                    </a:lnTo>
                    <a:lnTo>
                      <a:pt x="136" y="130"/>
                    </a:lnTo>
                    <a:lnTo>
                      <a:pt x="140" y="132"/>
                    </a:lnTo>
                    <a:lnTo>
                      <a:pt x="144" y="132"/>
                    </a:lnTo>
                    <a:lnTo>
                      <a:pt x="150" y="132"/>
                    </a:lnTo>
                    <a:lnTo>
                      <a:pt x="150" y="140"/>
                    </a:lnTo>
                    <a:lnTo>
                      <a:pt x="86" y="140"/>
                    </a:lnTo>
                    <a:lnTo>
                      <a:pt x="86" y="132"/>
                    </a:lnTo>
                    <a:lnTo>
                      <a:pt x="94" y="132"/>
                    </a:lnTo>
                    <a:lnTo>
                      <a:pt x="98" y="132"/>
                    </a:lnTo>
                    <a:lnTo>
                      <a:pt x="102" y="130"/>
                    </a:lnTo>
                    <a:lnTo>
                      <a:pt x="104" y="124"/>
                    </a:lnTo>
                    <a:lnTo>
                      <a:pt x="104" y="118"/>
                    </a:lnTo>
                    <a:lnTo>
                      <a:pt x="104" y="108"/>
                    </a:lnTo>
                    <a:lnTo>
                      <a:pt x="104" y="70"/>
                    </a:lnTo>
                    <a:lnTo>
                      <a:pt x="46" y="70"/>
                    </a:lnTo>
                    <a:lnTo>
                      <a:pt x="46" y="108"/>
                    </a:lnTo>
                    <a:lnTo>
                      <a:pt x="46" y="118"/>
                    </a:lnTo>
                    <a:lnTo>
                      <a:pt x="48" y="124"/>
                    </a:lnTo>
                    <a:lnTo>
                      <a:pt x="48" y="130"/>
                    </a:lnTo>
                    <a:lnTo>
                      <a:pt x="52" y="132"/>
                    </a:lnTo>
                    <a:lnTo>
                      <a:pt x="58" y="132"/>
                    </a:lnTo>
                    <a:lnTo>
                      <a:pt x="66" y="132"/>
                    </a:lnTo>
                    <a:lnTo>
                      <a:pt x="66" y="140"/>
                    </a:lnTo>
                    <a:lnTo>
                      <a:pt x="2" y="140"/>
                    </a:lnTo>
                    <a:lnTo>
                      <a:pt x="2" y="132"/>
                    </a:lnTo>
                    <a:lnTo>
                      <a:pt x="8" y="132"/>
                    </a:lnTo>
                    <a:lnTo>
                      <a:pt x="14" y="132"/>
                    </a:lnTo>
                    <a:lnTo>
                      <a:pt x="16" y="130"/>
                    </a:lnTo>
                    <a:lnTo>
                      <a:pt x="18" y="124"/>
                    </a:lnTo>
                    <a:lnTo>
                      <a:pt x="18" y="118"/>
                    </a:lnTo>
                    <a:lnTo>
                      <a:pt x="20" y="108"/>
                    </a:lnTo>
                    <a:lnTo>
                      <a:pt x="20" y="32"/>
                    </a:lnTo>
                    <a:lnTo>
                      <a:pt x="18" y="22"/>
                    </a:lnTo>
                    <a:lnTo>
                      <a:pt x="18" y="16"/>
                    </a:lnTo>
                    <a:lnTo>
                      <a:pt x="16" y="10"/>
                    </a:lnTo>
                    <a:lnTo>
                      <a:pt x="12" y="8"/>
                    </a:lnTo>
                    <a:lnTo>
                      <a:pt x="8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4" y="0"/>
                    </a:lnTo>
                    <a:lnTo>
                      <a:pt x="64" y="6"/>
                    </a:lnTo>
                    <a:lnTo>
                      <a:pt x="56" y="6"/>
                    </a:lnTo>
                    <a:lnTo>
                      <a:pt x="52" y="8"/>
                    </a:lnTo>
                    <a:lnTo>
                      <a:pt x="48" y="10"/>
                    </a:lnTo>
                    <a:lnTo>
                      <a:pt x="48" y="16"/>
                    </a:lnTo>
                    <a:lnTo>
                      <a:pt x="46" y="22"/>
                    </a:lnTo>
                    <a:lnTo>
                      <a:pt x="46" y="32"/>
                    </a:lnTo>
                    <a:lnTo>
                      <a:pt x="46" y="60"/>
                    </a:lnTo>
                    <a:lnTo>
                      <a:pt x="104" y="60"/>
                    </a:lnTo>
                    <a:close/>
                  </a:path>
                </a:pathLst>
              </a:custGeom>
              <a:solidFill>
                <a:srgbClr val="002960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 dirty="0">
                  <a:solidFill>
                    <a:srgbClr val="000000"/>
                  </a:solidFill>
                  <a:latin typeface="Gill Sans"/>
                  <a:ea typeface="ヒラギノ角ゴ Pro W3"/>
                  <a:sym typeface="Gill Sans" pitchFamily="34" charset="0"/>
                </a:endParaRPr>
              </a:p>
            </p:txBody>
          </p:sp>
          <p:sp>
            <p:nvSpPr>
              <p:cNvPr id="12" name="Freeform 33"/>
              <p:cNvSpPr>
                <a:spLocks/>
              </p:cNvSpPr>
              <p:nvPr/>
            </p:nvSpPr>
            <p:spPr bwMode="gray">
              <a:xfrm>
                <a:off x="5203" y="2723"/>
                <a:ext cx="130" cy="148"/>
              </a:xfrm>
              <a:custGeom>
                <a:avLst/>
                <a:gdLst/>
                <a:ahLst/>
                <a:cxnLst>
                  <a:cxn ang="0">
                    <a:pos x="118" y="42"/>
                  </a:cxn>
                  <a:cxn ang="0">
                    <a:pos x="112" y="26"/>
                  </a:cxn>
                  <a:cxn ang="0">
                    <a:pos x="104" y="16"/>
                  </a:cxn>
                  <a:cxn ang="0">
                    <a:pos x="94" y="12"/>
                  </a:cxn>
                  <a:cxn ang="0">
                    <a:pos x="80" y="10"/>
                  </a:cxn>
                  <a:cxn ang="0">
                    <a:pos x="62" y="14"/>
                  </a:cxn>
                  <a:cxn ang="0">
                    <a:pos x="50" y="22"/>
                  </a:cxn>
                  <a:cxn ang="0">
                    <a:pos x="40" y="36"/>
                  </a:cxn>
                  <a:cxn ang="0">
                    <a:pos x="34" y="52"/>
                  </a:cxn>
                  <a:cxn ang="0">
                    <a:pos x="32" y="70"/>
                  </a:cxn>
                  <a:cxn ang="0">
                    <a:pos x="36" y="98"/>
                  </a:cxn>
                  <a:cxn ang="0">
                    <a:pos x="46" y="120"/>
                  </a:cxn>
                  <a:cxn ang="0">
                    <a:pos x="60" y="134"/>
                  </a:cxn>
                  <a:cxn ang="0">
                    <a:pos x="80" y="138"/>
                  </a:cxn>
                  <a:cxn ang="0">
                    <a:pos x="94" y="136"/>
                  </a:cxn>
                  <a:cxn ang="0">
                    <a:pos x="106" y="130"/>
                  </a:cxn>
                  <a:cxn ang="0">
                    <a:pos x="114" y="118"/>
                  </a:cxn>
                  <a:cxn ang="0">
                    <a:pos x="122" y="104"/>
                  </a:cxn>
                  <a:cxn ang="0">
                    <a:pos x="130" y="106"/>
                  </a:cxn>
                  <a:cxn ang="0">
                    <a:pos x="128" y="118"/>
                  </a:cxn>
                  <a:cxn ang="0">
                    <a:pos x="124" y="132"/>
                  </a:cxn>
                  <a:cxn ang="0">
                    <a:pos x="120" y="142"/>
                  </a:cxn>
                  <a:cxn ang="0">
                    <a:pos x="110" y="144"/>
                  </a:cxn>
                  <a:cxn ang="0">
                    <a:pos x="96" y="146"/>
                  </a:cxn>
                  <a:cxn ang="0">
                    <a:pos x="80" y="148"/>
                  </a:cxn>
                  <a:cxn ang="0">
                    <a:pos x="54" y="146"/>
                  </a:cxn>
                  <a:cxn ang="0">
                    <a:pos x="34" y="138"/>
                  </a:cxn>
                  <a:cxn ang="0">
                    <a:pos x="20" y="126"/>
                  </a:cxn>
                  <a:cxn ang="0">
                    <a:pos x="8" y="110"/>
                  </a:cxn>
                  <a:cxn ang="0">
                    <a:pos x="2" y="94"/>
                  </a:cxn>
                  <a:cxn ang="0">
                    <a:pos x="0" y="76"/>
                  </a:cxn>
                  <a:cxn ang="0">
                    <a:pos x="4" y="52"/>
                  </a:cxn>
                  <a:cxn ang="0">
                    <a:pos x="16" y="32"/>
                  </a:cxn>
                  <a:cxn ang="0">
                    <a:pos x="34" y="14"/>
                  </a:cxn>
                  <a:cxn ang="0">
                    <a:pos x="56" y="4"/>
                  </a:cxn>
                  <a:cxn ang="0">
                    <a:pos x="84" y="0"/>
                  </a:cxn>
                  <a:cxn ang="0">
                    <a:pos x="100" y="2"/>
                  </a:cxn>
                  <a:cxn ang="0">
                    <a:pos x="114" y="4"/>
                  </a:cxn>
                  <a:cxn ang="0">
                    <a:pos x="122" y="6"/>
                  </a:cxn>
                  <a:cxn ang="0">
                    <a:pos x="124" y="22"/>
                  </a:cxn>
                  <a:cxn ang="0">
                    <a:pos x="126" y="42"/>
                  </a:cxn>
                  <a:cxn ang="0">
                    <a:pos x="118" y="42"/>
                  </a:cxn>
                </a:cxnLst>
                <a:rect l="0" t="0" r="r" b="b"/>
                <a:pathLst>
                  <a:path w="130" h="148">
                    <a:moveTo>
                      <a:pt x="118" y="42"/>
                    </a:moveTo>
                    <a:lnTo>
                      <a:pt x="112" y="26"/>
                    </a:lnTo>
                    <a:lnTo>
                      <a:pt x="104" y="16"/>
                    </a:lnTo>
                    <a:lnTo>
                      <a:pt x="94" y="12"/>
                    </a:lnTo>
                    <a:lnTo>
                      <a:pt x="80" y="10"/>
                    </a:lnTo>
                    <a:lnTo>
                      <a:pt x="62" y="14"/>
                    </a:lnTo>
                    <a:lnTo>
                      <a:pt x="50" y="22"/>
                    </a:lnTo>
                    <a:lnTo>
                      <a:pt x="40" y="36"/>
                    </a:lnTo>
                    <a:lnTo>
                      <a:pt x="34" y="52"/>
                    </a:lnTo>
                    <a:lnTo>
                      <a:pt x="32" y="70"/>
                    </a:lnTo>
                    <a:lnTo>
                      <a:pt x="36" y="98"/>
                    </a:lnTo>
                    <a:lnTo>
                      <a:pt x="46" y="120"/>
                    </a:lnTo>
                    <a:lnTo>
                      <a:pt x="60" y="134"/>
                    </a:lnTo>
                    <a:lnTo>
                      <a:pt x="80" y="138"/>
                    </a:lnTo>
                    <a:lnTo>
                      <a:pt x="94" y="136"/>
                    </a:lnTo>
                    <a:lnTo>
                      <a:pt x="106" y="130"/>
                    </a:lnTo>
                    <a:lnTo>
                      <a:pt x="114" y="118"/>
                    </a:lnTo>
                    <a:lnTo>
                      <a:pt x="122" y="104"/>
                    </a:lnTo>
                    <a:lnTo>
                      <a:pt x="130" y="106"/>
                    </a:lnTo>
                    <a:lnTo>
                      <a:pt x="128" y="118"/>
                    </a:lnTo>
                    <a:lnTo>
                      <a:pt x="124" y="132"/>
                    </a:lnTo>
                    <a:lnTo>
                      <a:pt x="120" y="142"/>
                    </a:lnTo>
                    <a:lnTo>
                      <a:pt x="110" y="144"/>
                    </a:lnTo>
                    <a:lnTo>
                      <a:pt x="96" y="146"/>
                    </a:lnTo>
                    <a:lnTo>
                      <a:pt x="80" y="148"/>
                    </a:lnTo>
                    <a:lnTo>
                      <a:pt x="54" y="146"/>
                    </a:lnTo>
                    <a:lnTo>
                      <a:pt x="34" y="138"/>
                    </a:lnTo>
                    <a:lnTo>
                      <a:pt x="20" y="126"/>
                    </a:lnTo>
                    <a:lnTo>
                      <a:pt x="8" y="110"/>
                    </a:lnTo>
                    <a:lnTo>
                      <a:pt x="2" y="94"/>
                    </a:lnTo>
                    <a:lnTo>
                      <a:pt x="0" y="76"/>
                    </a:lnTo>
                    <a:lnTo>
                      <a:pt x="4" y="52"/>
                    </a:lnTo>
                    <a:lnTo>
                      <a:pt x="16" y="32"/>
                    </a:lnTo>
                    <a:lnTo>
                      <a:pt x="34" y="14"/>
                    </a:lnTo>
                    <a:lnTo>
                      <a:pt x="56" y="4"/>
                    </a:lnTo>
                    <a:lnTo>
                      <a:pt x="84" y="0"/>
                    </a:lnTo>
                    <a:lnTo>
                      <a:pt x="100" y="2"/>
                    </a:lnTo>
                    <a:lnTo>
                      <a:pt x="114" y="4"/>
                    </a:lnTo>
                    <a:lnTo>
                      <a:pt x="122" y="6"/>
                    </a:lnTo>
                    <a:lnTo>
                      <a:pt x="124" y="22"/>
                    </a:lnTo>
                    <a:lnTo>
                      <a:pt x="126" y="42"/>
                    </a:lnTo>
                    <a:lnTo>
                      <a:pt x="118" y="42"/>
                    </a:lnTo>
                    <a:close/>
                  </a:path>
                </a:pathLst>
              </a:custGeom>
              <a:solidFill>
                <a:srgbClr val="002960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 dirty="0">
                  <a:solidFill>
                    <a:srgbClr val="000000"/>
                  </a:solidFill>
                  <a:latin typeface="Gill Sans"/>
                  <a:ea typeface="ヒラギノ角ゴ Pro W3"/>
                  <a:sym typeface="Gill Sans" pitchFamily="34" charset="0"/>
                </a:endParaRPr>
              </a:p>
            </p:txBody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gray">
              <a:xfrm>
                <a:off x="5333" y="2723"/>
                <a:ext cx="138" cy="144"/>
              </a:xfrm>
              <a:custGeom>
                <a:avLst/>
                <a:gdLst/>
                <a:ahLst/>
                <a:cxnLst>
                  <a:cxn ang="0">
                    <a:pos x="60" y="42"/>
                  </a:cxn>
                  <a:cxn ang="0">
                    <a:pos x="62" y="42"/>
                  </a:cxn>
                  <a:cxn ang="0">
                    <a:pos x="76" y="86"/>
                  </a:cxn>
                  <a:cxn ang="0">
                    <a:pos x="46" y="86"/>
                  </a:cxn>
                  <a:cxn ang="0">
                    <a:pos x="60" y="42"/>
                  </a:cxn>
                  <a:cxn ang="0">
                    <a:pos x="78" y="144"/>
                  </a:cxn>
                  <a:cxn ang="0">
                    <a:pos x="138" y="144"/>
                  </a:cxn>
                  <a:cxn ang="0">
                    <a:pos x="138" y="136"/>
                  </a:cxn>
                  <a:cxn ang="0">
                    <a:pos x="132" y="136"/>
                  </a:cxn>
                  <a:cxn ang="0">
                    <a:pos x="128" y="136"/>
                  </a:cxn>
                  <a:cxn ang="0">
                    <a:pos x="126" y="134"/>
                  </a:cxn>
                  <a:cxn ang="0">
                    <a:pos x="122" y="130"/>
                  </a:cxn>
                  <a:cxn ang="0">
                    <a:pos x="118" y="124"/>
                  </a:cxn>
                  <a:cxn ang="0">
                    <a:pos x="116" y="114"/>
                  </a:cxn>
                  <a:cxn ang="0">
                    <a:pos x="102" y="80"/>
                  </a:cxn>
                  <a:cxn ang="0">
                    <a:pos x="88" y="42"/>
                  </a:cxn>
                  <a:cxn ang="0">
                    <a:pos x="76" y="0"/>
                  </a:cxn>
                  <a:cxn ang="0">
                    <a:pos x="64" y="4"/>
                  </a:cxn>
                  <a:cxn ang="0">
                    <a:pos x="22" y="114"/>
                  </a:cxn>
                  <a:cxn ang="0">
                    <a:pos x="18" y="122"/>
                  </a:cxn>
                  <a:cxn ang="0">
                    <a:pos x="16" y="128"/>
                  </a:cxn>
                  <a:cxn ang="0">
                    <a:pos x="14" y="132"/>
                  </a:cxn>
                  <a:cxn ang="0">
                    <a:pos x="10" y="134"/>
                  </a:cxn>
                  <a:cxn ang="0">
                    <a:pos x="8" y="136"/>
                  </a:cxn>
                  <a:cxn ang="0">
                    <a:pos x="4" y="136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46" y="144"/>
                  </a:cxn>
                  <a:cxn ang="0">
                    <a:pos x="46" y="136"/>
                  </a:cxn>
                  <a:cxn ang="0">
                    <a:pos x="40" y="136"/>
                  </a:cxn>
                  <a:cxn ang="0">
                    <a:pos x="36" y="136"/>
                  </a:cxn>
                  <a:cxn ang="0">
                    <a:pos x="34" y="134"/>
                  </a:cxn>
                  <a:cxn ang="0">
                    <a:pos x="32" y="132"/>
                  </a:cxn>
                  <a:cxn ang="0">
                    <a:pos x="32" y="128"/>
                  </a:cxn>
                  <a:cxn ang="0">
                    <a:pos x="34" y="122"/>
                  </a:cxn>
                  <a:cxn ang="0">
                    <a:pos x="36" y="114"/>
                  </a:cxn>
                  <a:cxn ang="0">
                    <a:pos x="40" y="104"/>
                  </a:cxn>
                  <a:cxn ang="0">
                    <a:pos x="42" y="98"/>
                  </a:cxn>
                  <a:cxn ang="0">
                    <a:pos x="80" y="98"/>
                  </a:cxn>
                  <a:cxn ang="0">
                    <a:pos x="84" y="106"/>
                  </a:cxn>
                  <a:cxn ang="0">
                    <a:pos x="86" y="116"/>
                  </a:cxn>
                  <a:cxn ang="0">
                    <a:pos x="90" y="124"/>
                  </a:cxn>
                  <a:cxn ang="0">
                    <a:pos x="92" y="128"/>
                  </a:cxn>
                  <a:cxn ang="0">
                    <a:pos x="92" y="132"/>
                  </a:cxn>
                  <a:cxn ang="0">
                    <a:pos x="92" y="134"/>
                  </a:cxn>
                  <a:cxn ang="0">
                    <a:pos x="88" y="136"/>
                  </a:cxn>
                  <a:cxn ang="0">
                    <a:pos x="86" y="136"/>
                  </a:cxn>
                  <a:cxn ang="0">
                    <a:pos x="78" y="136"/>
                  </a:cxn>
                  <a:cxn ang="0">
                    <a:pos x="78" y="144"/>
                  </a:cxn>
                </a:cxnLst>
                <a:rect l="0" t="0" r="r" b="b"/>
                <a:pathLst>
                  <a:path w="138" h="144">
                    <a:moveTo>
                      <a:pt x="60" y="42"/>
                    </a:moveTo>
                    <a:lnTo>
                      <a:pt x="62" y="42"/>
                    </a:lnTo>
                    <a:lnTo>
                      <a:pt x="76" y="86"/>
                    </a:lnTo>
                    <a:lnTo>
                      <a:pt x="46" y="86"/>
                    </a:lnTo>
                    <a:lnTo>
                      <a:pt x="60" y="42"/>
                    </a:lnTo>
                    <a:close/>
                    <a:moveTo>
                      <a:pt x="78" y="144"/>
                    </a:moveTo>
                    <a:lnTo>
                      <a:pt x="138" y="144"/>
                    </a:lnTo>
                    <a:lnTo>
                      <a:pt x="138" y="136"/>
                    </a:lnTo>
                    <a:lnTo>
                      <a:pt x="132" y="136"/>
                    </a:lnTo>
                    <a:lnTo>
                      <a:pt x="128" y="136"/>
                    </a:lnTo>
                    <a:lnTo>
                      <a:pt x="126" y="134"/>
                    </a:lnTo>
                    <a:lnTo>
                      <a:pt x="122" y="130"/>
                    </a:lnTo>
                    <a:lnTo>
                      <a:pt x="118" y="124"/>
                    </a:lnTo>
                    <a:lnTo>
                      <a:pt x="116" y="114"/>
                    </a:lnTo>
                    <a:lnTo>
                      <a:pt x="102" y="80"/>
                    </a:lnTo>
                    <a:lnTo>
                      <a:pt x="88" y="42"/>
                    </a:lnTo>
                    <a:lnTo>
                      <a:pt x="76" y="0"/>
                    </a:lnTo>
                    <a:lnTo>
                      <a:pt x="64" y="4"/>
                    </a:lnTo>
                    <a:lnTo>
                      <a:pt x="22" y="114"/>
                    </a:lnTo>
                    <a:lnTo>
                      <a:pt x="18" y="122"/>
                    </a:lnTo>
                    <a:lnTo>
                      <a:pt x="16" y="128"/>
                    </a:lnTo>
                    <a:lnTo>
                      <a:pt x="14" y="132"/>
                    </a:lnTo>
                    <a:lnTo>
                      <a:pt x="10" y="134"/>
                    </a:lnTo>
                    <a:lnTo>
                      <a:pt x="8" y="136"/>
                    </a:lnTo>
                    <a:lnTo>
                      <a:pt x="4" y="136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46" y="144"/>
                    </a:lnTo>
                    <a:lnTo>
                      <a:pt x="46" y="136"/>
                    </a:lnTo>
                    <a:lnTo>
                      <a:pt x="40" y="136"/>
                    </a:lnTo>
                    <a:lnTo>
                      <a:pt x="36" y="136"/>
                    </a:lnTo>
                    <a:lnTo>
                      <a:pt x="34" y="134"/>
                    </a:lnTo>
                    <a:lnTo>
                      <a:pt x="32" y="132"/>
                    </a:lnTo>
                    <a:lnTo>
                      <a:pt x="32" y="128"/>
                    </a:lnTo>
                    <a:lnTo>
                      <a:pt x="34" y="122"/>
                    </a:lnTo>
                    <a:lnTo>
                      <a:pt x="36" y="114"/>
                    </a:lnTo>
                    <a:lnTo>
                      <a:pt x="40" y="104"/>
                    </a:lnTo>
                    <a:lnTo>
                      <a:pt x="42" y="98"/>
                    </a:lnTo>
                    <a:lnTo>
                      <a:pt x="80" y="98"/>
                    </a:lnTo>
                    <a:lnTo>
                      <a:pt x="84" y="106"/>
                    </a:lnTo>
                    <a:lnTo>
                      <a:pt x="86" y="116"/>
                    </a:lnTo>
                    <a:lnTo>
                      <a:pt x="90" y="124"/>
                    </a:lnTo>
                    <a:lnTo>
                      <a:pt x="92" y="128"/>
                    </a:lnTo>
                    <a:lnTo>
                      <a:pt x="92" y="132"/>
                    </a:lnTo>
                    <a:lnTo>
                      <a:pt x="92" y="134"/>
                    </a:lnTo>
                    <a:lnTo>
                      <a:pt x="88" y="136"/>
                    </a:lnTo>
                    <a:lnTo>
                      <a:pt x="86" y="136"/>
                    </a:lnTo>
                    <a:lnTo>
                      <a:pt x="78" y="136"/>
                    </a:lnTo>
                    <a:lnTo>
                      <a:pt x="78" y="144"/>
                    </a:lnTo>
                    <a:close/>
                  </a:path>
                </a:pathLst>
              </a:custGeom>
              <a:solidFill>
                <a:srgbClr val="002960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 dirty="0">
                  <a:solidFill>
                    <a:srgbClr val="000000"/>
                  </a:solidFill>
                  <a:latin typeface="Gill Sans"/>
                  <a:ea typeface="ヒラギノ角ゴ Pro W3"/>
                  <a:sym typeface="Gill Sans" pitchFamily="34" charset="0"/>
                </a:endParaRPr>
              </a:p>
            </p:txBody>
          </p:sp>
        </p:grpSp>
        <p:sp>
          <p:nvSpPr>
            <p:cNvPr id="15" name="Text Box 37"/>
            <p:cNvSpPr txBox="1">
              <a:spLocks noChangeArrowheads="1"/>
            </p:cNvSpPr>
            <p:nvPr/>
          </p:nvSpPr>
          <p:spPr bwMode="auto">
            <a:xfrm>
              <a:off x="2504657" y="2813685"/>
              <a:ext cx="4267201" cy="990600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91440" anchor="b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38454E"/>
                  </a:solidFill>
                  <a:latin typeface="Century" pitchFamily="18" charset="0"/>
                  <a:ea typeface="ヒラギノ角ゴ Pro W3"/>
                  <a:sym typeface="Gill Sans" pitchFamily="34" charset="0"/>
                </a:rPr>
                <a:t>Excess Earnings from Operations</a:t>
              </a:r>
              <a:endParaRPr lang="en-US" sz="1600" b="1" dirty="0">
                <a:solidFill>
                  <a:srgbClr val="38454E"/>
                </a:solidFill>
                <a:latin typeface="Century" pitchFamily="18" charset="0"/>
                <a:ea typeface="ヒラギノ角ゴ Pro W3"/>
                <a:sym typeface="Gill Sans" pitchFamily="34" charset="0"/>
              </a:endParaRPr>
            </a:p>
          </p:txBody>
        </p:sp>
        <p:pic>
          <p:nvPicPr>
            <p:cNvPr id="16" name="Picture 38" descr="SDH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26895" y="2858135"/>
              <a:ext cx="4102101" cy="585669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</p:pic>
        <p:sp>
          <p:nvSpPr>
            <p:cNvPr id="17" name="Text Box 2"/>
            <p:cNvSpPr txBox="1">
              <a:spLocks noChangeArrowheads="1"/>
            </p:cNvSpPr>
            <p:nvPr/>
          </p:nvSpPr>
          <p:spPr bwMode="auto">
            <a:xfrm>
              <a:off x="6513095" y="4481518"/>
              <a:ext cx="2286000" cy="7683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 anchor="ctr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 dirty="0">
                <a:solidFill>
                  <a:srgbClr val="000000"/>
                </a:solidFill>
                <a:latin typeface="Arial Narrow" pitchFamily="34" charset="0"/>
                <a:ea typeface="ヒラギノ角ゴ Pro W3"/>
                <a:sym typeface="Gill Sans" pitchFamily="34" charset="0"/>
              </a:endParaRPr>
            </a:p>
          </p:txBody>
        </p:sp>
        <p:pic>
          <p:nvPicPr>
            <p:cNvPr id="18" name="Picture 39" descr="GTHC Final Logo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73710" y="4639111"/>
              <a:ext cx="2123229" cy="502920"/>
            </a:xfrm>
            <a:prstGeom prst="rect">
              <a:avLst/>
            </a:prstGeom>
            <a:noFill/>
            <a:ln w="12700">
              <a:noFill/>
            </a:ln>
          </p:spPr>
        </p:pic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3495257" y="4481518"/>
              <a:ext cx="2286000" cy="768350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 anchor="ctr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 dirty="0">
                <a:solidFill>
                  <a:srgbClr val="000000"/>
                </a:solidFill>
                <a:latin typeface="Arial Narrow" pitchFamily="34" charset="0"/>
                <a:ea typeface="ヒラギノ角ゴ Pro W3"/>
                <a:sym typeface="Gill Sans" pitchFamily="34" charset="0"/>
              </a:endParaRPr>
            </a:p>
          </p:txBody>
        </p:sp>
        <p:pic>
          <p:nvPicPr>
            <p:cNvPr id="20" name="Picture 57" descr="StD_logo_final2_tagline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710015" y="4505623"/>
              <a:ext cx="1920240" cy="6845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cxnSp>
          <p:nvCxnSpPr>
            <p:cNvPr id="26" name="AutoShape 5"/>
            <p:cNvCxnSpPr>
              <a:cxnSpLocks noChangeShapeType="1"/>
              <a:stCxn id="17" idx="2"/>
            </p:cNvCxnSpPr>
            <p:nvPr/>
          </p:nvCxnSpPr>
          <p:spPr bwMode="auto">
            <a:xfrm rot="5400000">
              <a:off x="6480562" y="4744701"/>
              <a:ext cx="670367" cy="1680700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stealth" w="lg" len="med"/>
            </a:ln>
            <a:effectLst/>
          </p:spPr>
        </p:cxnSp>
        <p:sp>
          <p:nvSpPr>
            <p:cNvPr id="29" name="TextBox 28"/>
            <p:cNvSpPr txBox="1"/>
            <p:nvPr/>
          </p:nvSpPr>
          <p:spPr bwMode="gray">
            <a:xfrm>
              <a:off x="4387940" y="5891660"/>
              <a:ext cx="3174910" cy="598675"/>
            </a:xfrm>
            <a:prstGeom prst="rect">
              <a:avLst/>
            </a:prstGeom>
            <a:noFill/>
          </p:spPr>
          <p:txBody>
            <a:bodyPr wrap="square" lIns="45720" rIns="45720" rtlCol="0">
              <a:noAutofit/>
            </a:bodyPr>
            <a:lstStyle/>
            <a:p>
              <a:pPr algn="ctr" fontAlgn="base">
                <a:spcBef>
                  <a:spcPts val="500"/>
                </a:spcBef>
                <a:spcAft>
                  <a:spcPct val="0"/>
                </a:spcAft>
              </a:pPr>
              <a:r>
                <a:rPr lang="en-US" b="1" cap="all" dirty="0">
                  <a:solidFill>
                    <a:srgbClr val="38454E"/>
                  </a:solidFill>
                  <a:latin typeface="Calibri" panose="020F0502020204030204" pitchFamily="34" charset="0"/>
                  <a:ea typeface="ヒラギノ角ゴ Pro W3" charset="-128"/>
                  <a:sym typeface="Gill Sans" pitchFamily="34" charset="0"/>
                </a:rPr>
                <a:t>The Community</a:t>
              </a:r>
            </a:p>
          </p:txBody>
        </p:sp>
        <p:cxnSp>
          <p:nvCxnSpPr>
            <p:cNvPr id="31" name="AutoShape 5"/>
            <p:cNvCxnSpPr>
              <a:cxnSpLocks noChangeShapeType="1"/>
              <a:stCxn id="19" idx="2"/>
            </p:cNvCxnSpPr>
            <p:nvPr/>
          </p:nvCxnSpPr>
          <p:spPr bwMode="auto">
            <a:xfrm rot="16200000" flipH="1">
              <a:off x="4971643" y="4916482"/>
              <a:ext cx="670367" cy="1337138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stealth" w="lg" len="med"/>
            </a:ln>
            <a:effectLst/>
          </p:spPr>
        </p:cxnSp>
      </p:grpSp>
      <p:sp>
        <p:nvSpPr>
          <p:cNvPr id="27" name="Rectangle 26"/>
          <p:cNvSpPr/>
          <p:nvPr/>
        </p:nvSpPr>
        <p:spPr>
          <a:xfrm>
            <a:off x="344145" y="5620881"/>
            <a:ext cx="8455710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sym typeface="Wingdings" pitchFamily="2" charset="2"/>
              </a:rPr>
              <a:t>Jointly governed (50:50) by HCA and 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sym typeface="Wingdings" pitchFamily="2" charset="2"/>
              </a:rPr>
              <a:t>St. David’s Foundation, 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sym typeface="Wingdings" pitchFamily="2" charset="2"/>
              </a:rPr>
              <a:t>this unique business model has allowed St. David’s Foundation to contribute more than $218M back into the community since the formation of the Partnership in 1996</a:t>
            </a:r>
          </a:p>
        </p:txBody>
      </p:sp>
    </p:spTree>
    <p:extLst>
      <p:ext uri="{BB962C8B-B14F-4D97-AF65-F5344CB8AC3E}">
        <p14:creationId xmlns:p14="http://schemas.microsoft.com/office/powerpoint/2010/main" val="15180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ym typeface="Wingdings" pitchFamily="2" charset="2"/>
              </a:rPr>
              <a:t>Texas: highest rate of uninsured in the nation (1 in four Texans lacks coverage)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3.9 million Texans in Medicaid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Up 80% in past ten years (vs. state pop growth of 20%)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Largely a women’s and children’s program</a:t>
            </a:r>
            <a:endParaRPr lang="en-US" dirty="0" smtClean="0"/>
          </a:p>
          <a:p>
            <a:pPr lvl="1"/>
            <a:r>
              <a:rPr lang="en-US" dirty="0" smtClean="0"/>
              <a:t>1 million of the nation’s 7 million uninsured who </a:t>
            </a:r>
            <a:r>
              <a:rPr lang="en-US" i="1" u="sng" dirty="0" smtClean="0"/>
              <a:t>could</a:t>
            </a:r>
            <a:r>
              <a:rPr lang="en-US" u="sng" dirty="0" smtClean="0"/>
              <a:t> </a:t>
            </a:r>
            <a:r>
              <a:rPr lang="en-US" i="1" u="sng" dirty="0" smtClean="0"/>
              <a:t>qualify</a:t>
            </a:r>
            <a:r>
              <a:rPr lang="en-US" u="sng" dirty="0" smtClean="0"/>
              <a:t> </a:t>
            </a:r>
            <a:r>
              <a:rPr lang="en-US" dirty="0" smtClean="0"/>
              <a:t>for Medicaid reside in Texas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sym typeface="Wingdings" pitchFamily="2" charset="2"/>
              </a:rPr>
              <a:t>The region’s public health entity (Central Health) cares for 34% of uninsured/indigent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Burden largely carried by private providers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E8994-9A79-456B-9F9D-0D8C5AC11F20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5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Issues: </a:t>
            </a:r>
            <a:r>
              <a:rPr lang="en-US" dirty="0" smtClean="0">
                <a:sym typeface="Wingdings" pitchFamily="2" charset="2"/>
              </a:rPr>
              <a:t>Indigent and Unfunded Care</a:t>
            </a:r>
            <a:endParaRPr lang="en-US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Introduction and Overview</a:t>
            </a:r>
            <a:endParaRPr lang="en-US" dirty="0"/>
          </a:p>
        </p:txBody>
      </p:sp>
      <p:sp>
        <p:nvSpPr>
          <p:cNvPr id="18" name="Content Placeholder 3"/>
          <p:cNvSpPr txBox="1">
            <a:spLocks/>
          </p:cNvSpPr>
          <p:nvPr/>
        </p:nvSpPr>
        <p:spPr bwMode="gray">
          <a:xfrm>
            <a:off x="65727" y="3737610"/>
            <a:ext cx="5134923" cy="2160270"/>
          </a:xfrm>
          <a:prstGeom prst="rect">
            <a:avLst/>
          </a:prstGeom>
        </p:spPr>
        <p:txBody>
          <a:bodyPr vert="horz" wrap="square" lIns="65311" tIns="65311" rIns="65311" bIns="65311" rtlCol="0">
            <a:noAutofit/>
          </a:bodyPr>
          <a:lstStyle>
            <a:lvl1pPr marL="163278" indent="-163278" algn="l" defTabSz="914354" rtl="0" eaLnBrk="1" latinLnBrk="0" hangingPunct="1">
              <a:spcBef>
                <a:spcPts val="714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accent5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-223838" algn="l" defTabSz="914354" rtl="0" eaLnBrk="1" latinLnBrk="0" hangingPunct="1">
              <a:spcBef>
                <a:spcPts val="3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accent5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630238" indent="-112713" algn="l" defTabSz="914354" rtl="0" eaLnBrk="1" latinLnBrk="0" hangingPunct="1">
              <a:spcBef>
                <a:spcPts val="300"/>
              </a:spcBef>
              <a:buFont typeface="Arial" pitchFamily="34" charset="0"/>
              <a:buChar char="•"/>
              <a:defRPr sz="1800" kern="1200">
                <a:solidFill>
                  <a:schemeClr val="accent5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914400" indent="-173038" algn="l" defTabSz="914354" rtl="0" eaLnBrk="1" latinLnBrk="0" hangingPunct="1">
              <a:spcBef>
                <a:spcPts val="300"/>
              </a:spcBef>
              <a:buFont typeface="Arial" pitchFamily="34" charset="0"/>
              <a:buChar char="–"/>
              <a:defRPr sz="1800" kern="1200">
                <a:solidFill>
                  <a:schemeClr val="accent5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087438" indent="-60325" algn="l" defTabSz="914354" rtl="0" eaLnBrk="1" latinLnBrk="0" hangingPunct="1">
              <a:spcBef>
                <a:spcPts val="300"/>
              </a:spcBef>
              <a:buFont typeface="Arial" pitchFamily="34" charset="0"/>
              <a:buChar char="•"/>
              <a:defRPr sz="1800" kern="1200" baseline="0">
                <a:solidFill>
                  <a:schemeClr val="accent5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1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ts val="12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Medicaid 1115 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Waiver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provides reimbursement for uncompensated care costs in the state’s safety net and an opportunity 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for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innovation 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in healthcare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delivery, but we must ensure:</a:t>
            </a:r>
          </a:p>
          <a:p>
            <a:pPr lvl="1" fontAlgn="base"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Continued funding</a:t>
            </a:r>
          </a:p>
          <a:p>
            <a:pPr lvl="1" fontAlgn="base"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Equitable 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allocation of funds based on the amount of unfunded care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provided</a:t>
            </a:r>
            <a:endParaRPr lang="en-US" dirty="0">
              <a:solidFill>
                <a:srgbClr val="000000"/>
              </a:solidFill>
              <a:sym typeface="Wingdings" pitchFamily="2" charset="2"/>
            </a:endParaRPr>
          </a:p>
          <a:p>
            <a:pPr marL="163278" lvl="1" indent="-163278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St. David’s HealthCare provides nearly 40% of unfunded care in the community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More than $1 Billion in charity care since 1996</a:t>
            </a:r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2551498396"/>
              </p:ext>
            </p:extLst>
          </p:nvPr>
        </p:nvGraphicFramePr>
        <p:xfrm>
          <a:off x="6732270" y="4011930"/>
          <a:ext cx="2948940" cy="2606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3386314703"/>
              </p:ext>
            </p:extLst>
          </p:nvPr>
        </p:nvGraphicFramePr>
        <p:xfrm>
          <a:off x="4972050" y="4366260"/>
          <a:ext cx="2628900" cy="2308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Rectangle 15"/>
          <p:cNvSpPr/>
          <p:nvPr/>
        </p:nvSpPr>
        <p:spPr>
          <a:xfrm>
            <a:off x="5200650" y="4049197"/>
            <a:ext cx="20091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 sz="1600" b="1" i="0" u="none" strike="noStrike" kern="1200" baseline="0">
                <a:solidFill>
                  <a:srgbClr val="38454E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n-US" sz="1600" b="1" dirty="0">
                <a:solidFill>
                  <a:srgbClr val="38454E"/>
                </a:solidFill>
                <a:latin typeface="Calibri" panose="020F0502020204030204" pitchFamily="34" charset="0"/>
                <a:ea typeface="ヒラギノ角ゴ Pro W3" charset="-128"/>
                <a:sym typeface="Gill Sans" pitchFamily="34" charset="0"/>
              </a:rPr>
              <a:t>Uncompensated </a:t>
            </a:r>
            <a:r>
              <a:rPr lang="en-US" sz="1600" b="1" dirty="0">
                <a:solidFill>
                  <a:srgbClr val="38454E"/>
                </a:solidFill>
                <a:latin typeface="Calibri" panose="020F0502020204030204" pitchFamily="34" charset="0"/>
                <a:ea typeface="ヒラギノ角ゴ Pro W3" charset="-128"/>
                <a:sym typeface="Gill Sans" pitchFamily="34" charset="0"/>
              </a:rPr>
              <a:t>Care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555230" y="5417820"/>
            <a:ext cx="14744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 sz="1400" b="0" i="0" u="none" strike="noStrike" kern="1200" baseline="0">
                <a:solidFill>
                  <a:srgbClr val="38454E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n-US" sz="1400" dirty="0">
                <a:solidFill>
                  <a:srgbClr val="38454E"/>
                </a:solidFill>
                <a:latin typeface="Calibri" panose="020F0502020204030204" pitchFamily="34" charset="0"/>
                <a:ea typeface="ヒラギノ角ゴ Pro W3" charset="-128"/>
                <a:sym typeface="Gill Sans" pitchFamily="34" charset="0"/>
              </a:rPr>
              <a:t>Seton through the CCC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 sz="1400" b="0" i="0" u="none" strike="noStrike" kern="1200" baseline="0">
                <a:solidFill>
                  <a:srgbClr val="38454E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n-US" sz="1400" dirty="0">
                <a:solidFill>
                  <a:srgbClr val="38454E"/>
                </a:solidFill>
                <a:latin typeface="Calibri" panose="020F0502020204030204" pitchFamily="34" charset="0"/>
                <a:ea typeface="ヒラギノ角ゴ Pro W3" charset="-128"/>
                <a:sym typeface="Gill Sans" pitchFamily="34" charset="0"/>
              </a:rPr>
              <a:t>99%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872480" y="5787152"/>
            <a:ext cx="14744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 sz="1400" b="0" i="0" u="none" strike="noStrike" kern="1200" baseline="0">
                <a:solidFill>
                  <a:srgbClr val="38454E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n-US" sz="1400" dirty="0">
                <a:solidFill>
                  <a:srgbClr val="38454E"/>
                </a:solidFill>
                <a:latin typeface="Calibri" panose="020F0502020204030204" pitchFamily="34" charset="0"/>
                <a:ea typeface="ヒラギノ角ゴ Pro W3" charset="-128"/>
                <a:sym typeface="Gill Sans" pitchFamily="34" charset="0"/>
              </a:rPr>
              <a:t>Central Health 
35%</a:t>
            </a:r>
          </a:p>
        </p:txBody>
      </p:sp>
    </p:spTree>
    <p:extLst>
      <p:ext uri="{BB962C8B-B14F-4D97-AF65-F5344CB8AC3E}">
        <p14:creationId xmlns:p14="http://schemas.microsoft.com/office/powerpoint/2010/main" val="130882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ym typeface="Wingdings" pitchFamily="2" charset="2"/>
              </a:rPr>
              <a:t>St. David’s Foundation = $218+ million to agencies and local safety net clinics since 1996</a:t>
            </a:r>
          </a:p>
          <a:p>
            <a:r>
              <a:rPr lang="en-US" dirty="0" smtClean="0"/>
              <a:t>St. David’s Foundation collaborates </a:t>
            </a:r>
            <a:r>
              <a:rPr lang="en-US" dirty="0"/>
              <a:t>with more than 60 nonprofit </a:t>
            </a:r>
            <a:r>
              <a:rPr lang="en-US" dirty="0" smtClean="0"/>
              <a:t>partners to reinvest effectively back into the community</a:t>
            </a:r>
            <a:endParaRPr lang="en-US" dirty="0"/>
          </a:p>
          <a:p>
            <a:r>
              <a:rPr lang="en-US" dirty="0">
                <a:sym typeface="Wingdings" pitchFamily="2" charset="2"/>
              </a:rPr>
              <a:t>In </a:t>
            </a:r>
            <a:r>
              <a:rPr lang="en-US" dirty="0" smtClean="0">
                <a:sym typeface="Wingdings" pitchFamily="2" charset="2"/>
              </a:rPr>
              <a:t>2014 alone, St. David’s Foundation will invest almost $50 </a:t>
            </a:r>
            <a:r>
              <a:rPr lang="en-US" dirty="0">
                <a:sym typeface="Wingdings" pitchFamily="2" charset="2"/>
              </a:rPr>
              <a:t>million </a:t>
            </a:r>
            <a:r>
              <a:rPr lang="en-US" dirty="0" smtClean="0">
                <a:sym typeface="Wingdings" pitchFamily="2" charset="2"/>
              </a:rPr>
              <a:t>in </a:t>
            </a:r>
            <a:r>
              <a:rPr lang="en-US" dirty="0">
                <a:sym typeface="Wingdings" pitchFamily="2" charset="2"/>
              </a:rPr>
              <a:t>the following focus areas</a:t>
            </a:r>
            <a:r>
              <a:rPr lang="en-US" dirty="0" smtClean="0">
                <a:sym typeface="Wingdings" pitchFamily="2" charset="2"/>
              </a:rPr>
              <a:t>:</a:t>
            </a:r>
            <a:endParaRPr lang="en-US" dirty="0">
              <a:sym typeface="Wingdings" pitchFamily="2" charset="2"/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E8994-9A79-456B-9F9D-0D8C5AC11F20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6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Issues: </a:t>
            </a:r>
            <a:r>
              <a:rPr lang="en-US" dirty="0">
                <a:sym typeface="Wingdings" pitchFamily="2" charset="2"/>
              </a:rPr>
              <a:t>Indigent and Unfunded Care</a:t>
            </a:r>
            <a:endParaRPr lang="en-US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sz="1400" dirty="0" smtClean="0"/>
              <a:t>Introduction and Overview</a:t>
            </a:r>
            <a:endParaRPr lang="en-US" sz="1400" dirty="0"/>
          </a:p>
        </p:txBody>
      </p:sp>
      <p:pic>
        <p:nvPicPr>
          <p:cNvPr id="30" name="Picture 29" descr="HA_icon_squa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6" y="2906261"/>
            <a:ext cx="957262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 descr="HF_icon_squa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31" y="4058786"/>
            <a:ext cx="928687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 descr="HL_icon_squar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8" y="5173211"/>
            <a:ext cx="931863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HM_icon_squar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1" y="2933249"/>
            <a:ext cx="931862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 descr="HP_icon_squar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93" y="4063549"/>
            <a:ext cx="928688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 descr="HS_icon_square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43" y="5181149"/>
            <a:ext cx="893763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9"/>
          <p:cNvSpPr txBox="1">
            <a:spLocks noChangeArrowheads="1"/>
          </p:cNvSpPr>
          <p:nvPr/>
        </p:nvSpPr>
        <p:spPr bwMode="auto">
          <a:xfrm>
            <a:off x="1139830" y="2884039"/>
            <a:ext cx="40774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5pPr>
            <a:lvl6pPr marL="2286000" algn="l" defTabSz="914400" rtl="0" eaLnBrk="1" latinLnBrk="0" hangingPunct="1">
              <a:defRPr sz="3000" kern="1200">
                <a:solidFill>
                  <a:srgbClr val="FFFF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6pPr>
            <a:lvl7pPr marL="2743200" algn="l" defTabSz="914400" rtl="0" eaLnBrk="1" latinLnBrk="0" hangingPunct="1">
              <a:defRPr sz="3000" kern="1200">
                <a:solidFill>
                  <a:srgbClr val="FFFF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7pPr>
            <a:lvl8pPr marL="3200400" algn="l" defTabSz="914400" rtl="0" eaLnBrk="1" latinLnBrk="0" hangingPunct="1">
              <a:defRPr sz="3000" kern="1200">
                <a:solidFill>
                  <a:srgbClr val="FFFF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8pPr>
            <a:lvl9pPr marL="3657600" algn="l" defTabSz="914400" rtl="0" eaLnBrk="1" latinLnBrk="0" hangingPunct="1">
              <a:defRPr sz="3000" kern="1200">
                <a:solidFill>
                  <a:srgbClr val="FFFF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9pPr>
          </a:lstStyle>
          <a:p>
            <a:r>
              <a:rPr lang="en-US" sz="2800" spc="-150" dirty="0">
                <a:solidFill>
                  <a:srgbClr val="38454E">
                    <a:lumMod val="50000"/>
                  </a:srgbClr>
                </a:solidFill>
                <a:latin typeface="Gill Sans MT Condensed" panose="020B0604020202020204" pitchFamily="34" charset="0"/>
              </a:rPr>
              <a:t>HEALTHY AGING</a:t>
            </a:r>
          </a:p>
        </p:txBody>
      </p:sp>
      <p:sp>
        <p:nvSpPr>
          <p:cNvPr id="38" name="TextBox 10"/>
          <p:cNvSpPr txBox="1">
            <a:spLocks noChangeArrowheads="1"/>
          </p:cNvSpPr>
          <p:nvPr/>
        </p:nvSpPr>
        <p:spPr bwMode="auto">
          <a:xfrm>
            <a:off x="1171581" y="3315834"/>
            <a:ext cx="3200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5pPr>
            <a:lvl6pPr marL="2286000" algn="l" defTabSz="914400" rtl="0" eaLnBrk="1" latinLnBrk="0" hangingPunct="1">
              <a:defRPr sz="3000" kern="1200">
                <a:solidFill>
                  <a:srgbClr val="FFFF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6pPr>
            <a:lvl7pPr marL="2743200" algn="l" defTabSz="914400" rtl="0" eaLnBrk="1" latinLnBrk="0" hangingPunct="1">
              <a:defRPr sz="3000" kern="1200">
                <a:solidFill>
                  <a:srgbClr val="FFFF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7pPr>
            <a:lvl8pPr marL="3200400" algn="l" defTabSz="914400" rtl="0" eaLnBrk="1" latinLnBrk="0" hangingPunct="1">
              <a:defRPr sz="3000" kern="1200">
                <a:solidFill>
                  <a:srgbClr val="FFFF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8pPr>
            <a:lvl9pPr marL="3657600" algn="l" defTabSz="914400" rtl="0" eaLnBrk="1" latinLnBrk="0" hangingPunct="1">
              <a:defRPr sz="3000" kern="1200">
                <a:solidFill>
                  <a:srgbClr val="FFFF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9pPr>
          </a:lstStyle>
          <a:p>
            <a:r>
              <a:rPr lang="en-US" sz="1400" b="1" dirty="0">
                <a:solidFill>
                  <a:srgbClr val="38454E">
                    <a:lumMod val="50000"/>
                  </a:srgbClr>
                </a:solidFill>
                <a:latin typeface="Garamond" pitchFamily="18" charset="0"/>
                <a:cs typeface="Gautami" pitchFamily="34" charset="0"/>
              </a:rPr>
              <a:t>Serving Aging Populations</a:t>
            </a:r>
          </a:p>
        </p:txBody>
      </p:sp>
      <p:sp>
        <p:nvSpPr>
          <p:cNvPr id="39" name="TextBox 11"/>
          <p:cNvSpPr txBox="1">
            <a:spLocks noChangeArrowheads="1"/>
          </p:cNvSpPr>
          <p:nvPr/>
        </p:nvSpPr>
        <p:spPr bwMode="auto">
          <a:xfrm>
            <a:off x="5708656" y="5155749"/>
            <a:ext cx="31035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5pPr>
            <a:lvl6pPr marL="2286000" algn="l" defTabSz="914400" rtl="0" eaLnBrk="1" latinLnBrk="0" hangingPunct="1">
              <a:defRPr sz="3000" kern="1200">
                <a:solidFill>
                  <a:srgbClr val="FFFF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6pPr>
            <a:lvl7pPr marL="2743200" algn="l" defTabSz="914400" rtl="0" eaLnBrk="1" latinLnBrk="0" hangingPunct="1">
              <a:defRPr sz="3000" kern="1200">
                <a:solidFill>
                  <a:srgbClr val="FFFF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7pPr>
            <a:lvl8pPr marL="3200400" algn="l" defTabSz="914400" rtl="0" eaLnBrk="1" latinLnBrk="0" hangingPunct="1">
              <a:defRPr sz="3000" kern="1200">
                <a:solidFill>
                  <a:srgbClr val="FFFF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8pPr>
            <a:lvl9pPr marL="3657600" algn="l" defTabSz="914400" rtl="0" eaLnBrk="1" latinLnBrk="0" hangingPunct="1">
              <a:defRPr sz="3000" kern="1200">
                <a:solidFill>
                  <a:srgbClr val="FFFF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9pPr>
          </a:lstStyle>
          <a:p>
            <a:r>
              <a:rPr lang="en-US" sz="2800" spc="-150" dirty="0">
                <a:solidFill>
                  <a:srgbClr val="38454E">
                    <a:lumMod val="50000"/>
                  </a:srgbClr>
                </a:solidFill>
                <a:latin typeface="Gill Sans MT Condensed" pitchFamily="34" charset="0"/>
              </a:rPr>
              <a:t>HEALTHY SMILES</a:t>
            </a:r>
          </a:p>
        </p:txBody>
      </p:sp>
      <p:sp>
        <p:nvSpPr>
          <p:cNvPr id="40" name="TextBox 12"/>
          <p:cNvSpPr txBox="1">
            <a:spLocks noChangeArrowheads="1"/>
          </p:cNvSpPr>
          <p:nvPr/>
        </p:nvSpPr>
        <p:spPr bwMode="auto">
          <a:xfrm>
            <a:off x="5729293" y="5728836"/>
            <a:ext cx="35544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5pPr>
            <a:lvl6pPr marL="2286000" algn="l" defTabSz="914400" rtl="0" eaLnBrk="1" latinLnBrk="0" hangingPunct="1">
              <a:defRPr sz="3000" kern="1200">
                <a:solidFill>
                  <a:srgbClr val="FFFF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6pPr>
            <a:lvl7pPr marL="2743200" algn="l" defTabSz="914400" rtl="0" eaLnBrk="1" latinLnBrk="0" hangingPunct="1">
              <a:defRPr sz="3000" kern="1200">
                <a:solidFill>
                  <a:srgbClr val="FFFF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7pPr>
            <a:lvl8pPr marL="3200400" algn="l" defTabSz="914400" rtl="0" eaLnBrk="1" latinLnBrk="0" hangingPunct="1">
              <a:defRPr sz="3000" kern="1200">
                <a:solidFill>
                  <a:srgbClr val="FFFF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8pPr>
            <a:lvl9pPr marL="3657600" algn="l" defTabSz="914400" rtl="0" eaLnBrk="1" latinLnBrk="0" hangingPunct="1">
              <a:defRPr sz="3000" kern="1200">
                <a:solidFill>
                  <a:srgbClr val="FFFF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9pPr>
          </a:lstStyle>
          <a:p>
            <a:r>
              <a:rPr lang="en-US" sz="1400" b="1" dirty="0">
                <a:solidFill>
                  <a:srgbClr val="38454E">
                    <a:lumMod val="50000"/>
                  </a:srgbClr>
                </a:solidFill>
                <a:latin typeface="Garamond" pitchFamily="18" charset="0"/>
                <a:cs typeface="Gautami" pitchFamily="34" charset="0"/>
              </a:rPr>
              <a:t>Mobilizing the St. David’s Dental Program</a:t>
            </a:r>
          </a:p>
        </p:txBody>
      </p:sp>
      <p:sp>
        <p:nvSpPr>
          <p:cNvPr id="41" name="TextBox 13"/>
          <p:cNvSpPr txBox="1">
            <a:spLocks noChangeArrowheads="1"/>
          </p:cNvSpPr>
          <p:nvPr/>
        </p:nvSpPr>
        <p:spPr bwMode="auto">
          <a:xfrm>
            <a:off x="5732468" y="4057199"/>
            <a:ext cx="33924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5pPr>
            <a:lvl6pPr marL="2286000" algn="l" defTabSz="914400" rtl="0" eaLnBrk="1" latinLnBrk="0" hangingPunct="1">
              <a:defRPr sz="3000" kern="1200">
                <a:solidFill>
                  <a:srgbClr val="FFFF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6pPr>
            <a:lvl7pPr marL="2743200" algn="l" defTabSz="914400" rtl="0" eaLnBrk="1" latinLnBrk="0" hangingPunct="1">
              <a:defRPr sz="3000" kern="1200">
                <a:solidFill>
                  <a:srgbClr val="FFFF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7pPr>
            <a:lvl8pPr marL="3200400" algn="l" defTabSz="914400" rtl="0" eaLnBrk="1" latinLnBrk="0" hangingPunct="1">
              <a:defRPr sz="3000" kern="1200">
                <a:solidFill>
                  <a:srgbClr val="FFFF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8pPr>
            <a:lvl9pPr marL="3657600" algn="l" defTabSz="914400" rtl="0" eaLnBrk="1" latinLnBrk="0" hangingPunct="1">
              <a:defRPr sz="3000" kern="1200">
                <a:solidFill>
                  <a:srgbClr val="FFFF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9pPr>
          </a:lstStyle>
          <a:p>
            <a:r>
              <a:rPr lang="en-US" sz="2800" spc="-150" dirty="0">
                <a:solidFill>
                  <a:srgbClr val="38454E">
                    <a:lumMod val="50000"/>
                  </a:srgbClr>
                </a:solidFill>
                <a:latin typeface="Gill Sans MT Condensed" pitchFamily="34" charset="0"/>
              </a:rPr>
              <a:t>HEALTHY PEOPLE</a:t>
            </a:r>
          </a:p>
        </p:txBody>
      </p:sp>
      <p:sp>
        <p:nvSpPr>
          <p:cNvPr id="42" name="TextBox 14"/>
          <p:cNvSpPr txBox="1">
            <a:spLocks noChangeArrowheads="1"/>
          </p:cNvSpPr>
          <p:nvPr/>
        </p:nvSpPr>
        <p:spPr bwMode="auto">
          <a:xfrm>
            <a:off x="5754693" y="4631874"/>
            <a:ext cx="3200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5pPr>
            <a:lvl6pPr marL="2286000" algn="l" defTabSz="914400" rtl="0" eaLnBrk="1" latinLnBrk="0" hangingPunct="1">
              <a:defRPr sz="3000" kern="1200">
                <a:solidFill>
                  <a:srgbClr val="FFFF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6pPr>
            <a:lvl7pPr marL="2743200" algn="l" defTabSz="914400" rtl="0" eaLnBrk="1" latinLnBrk="0" hangingPunct="1">
              <a:defRPr sz="3000" kern="1200">
                <a:solidFill>
                  <a:srgbClr val="FFFF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7pPr>
            <a:lvl8pPr marL="3200400" algn="l" defTabSz="914400" rtl="0" eaLnBrk="1" latinLnBrk="0" hangingPunct="1">
              <a:defRPr sz="3000" kern="1200">
                <a:solidFill>
                  <a:srgbClr val="FFFF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8pPr>
            <a:lvl9pPr marL="3657600" algn="l" defTabSz="914400" rtl="0" eaLnBrk="1" latinLnBrk="0" hangingPunct="1">
              <a:defRPr sz="3000" kern="1200">
                <a:solidFill>
                  <a:srgbClr val="FFFF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9pPr>
          </a:lstStyle>
          <a:p>
            <a:r>
              <a:rPr lang="en-US" sz="1400" b="1" dirty="0">
                <a:solidFill>
                  <a:srgbClr val="38454E">
                    <a:lumMod val="50000"/>
                  </a:srgbClr>
                </a:solidFill>
                <a:latin typeface="Garamond" pitchFamily="18" charset="0"/>
                <a:cs typeface="Gautami" pitchFamily="34" charset="0"/>
              </a:rPr>
              <a:t>Investing in Primary and Specialty Care</a:t>
            </a:r>
          </a:p>
        </p:txBody>
      </p:sp>
      <p:sp>
        <p:nvSpPr>
          <p:cNvPr id="43" name="TextBox 15"/>
          <p:cNvSpPr txBox="1">
            <a:spLocks noChangeArrowheads="1"/>
          </p:cNvSpPr>
          <p:nvPr/>
        </p:nvSpPr>
        <p:spPr bwMode="auto">
          <a:xfrm>
            <a:off x="5711831" y="2877686"/>
            <a:ext cx="31035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5pPr>
            <a:lvl6pPr marL="2286000" algn="l" defTabSz="914400" rtl="0" eaLnBrk="1" latinLnBrk="0" hangingPunct="1">
              <a:defRPr sz="3000" kern="1200">
                <a:solidFill>
                  <a:srgbClr val="FFFF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6pPr>
            <a:lvl7pPr marL="2743200" algn="l" defTabSz="914400" rtl="0" eaLnBrk="1" latinLnBrk="0" hangingPunct="1">
              <a:defRPr sz="3000" kern="1200">
                <a:solidFill>
                  <a:srgbClr val="FFFF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7pPr>
            <a:lvl8pPr marL="3200400" algn="l" defTabSz="914400" rtl="0" eaLnBrk="1" latinLnBrk="0" hangingPunct="1">
              <a:defRPr sz="3000" kern="1200">
                <a:solidFill>
                  <a:srgbClr val="FFFF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8pPr>
            <a:lvl9pPr marL="3657600" algn="l" defTabSz="914400" rtl="0" eaLnBrk="1" latinLnBrk="0" hangingPunct="1">
              <a:defRPr sz="3000" kern="1200">
                <a:solidFill>
                  <a:srgbClr val="FFFF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9pPr>
          </a:lstStyle>
          <a:p>
            <a:r>
              <a:rPr lang="en-US" sz="2800" spc="-150" dirty="0">
                <a:solidFill>
                  <a:srgbClr val="38454E">
                    <a:lumMod val="50000"/>
                  </a:srgbClr>
                </a:solidFill>
                <a:latin typeface="Gill Sans MT Condensed" pitchFamily="34" charset="0"/>
              </a:rPr>
              <a:t>HEALTHY MINDS</a:t>
            </a:r>
          </a:p>
        </p:txBody>
      </p:sp>
      <p:sp>
        <p:nvSpPr>
          <p:cNvPr id="44" name="TextBox 16"/>
          <p:cNvSpPr txBox="1">
            <a:spLocks noChangeArrowheads="1"/>
          </p:cNvSpPr>
          <p:nvPr/>
        </p:nvSpPr>
        <p:spPr bwMode="auto">
          <a:xfrm>
            <a:off x="5743581" y="3439661"/>
            <a:ext cx="3444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5pPr>
            <a:lvl6pPr marL="2286000" algn="l" defTabSz="914400" rtl="0" eaLnBrk="1" latinLnBrk="0" hangingPunct="1">
              <a:defRPr sz="3000" kern="1200">
                <a:solidFill>
                  <a:srgbClr val="FFFF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6pPr>
            <a:lvl7pPr marL="2743200" algn="l" defTabSz="914400" rtl="0" eaLnBrk="1" latinLnBrk="0" hangingPunct="1">
              <a:defRPr sz="3000" kern="1200">
                <a:solidFill>
                  <a:srgbClr val="FFFF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7pPr>
            <a:lvl8pPr marL="3200400" algn="l" defTabSz="914400" rtl="0" eaLnBrk="1" latinLnBrk="0" hangingPunct="1">
              <a:defRPr sz="3000" kern="1200">
                <a:solidFill>
                  <a:srgbClr val="FFFF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8pPr>
            <a:lvl9pPr marL="3657600" algn="l" defTabSz="914400" rtl="0" eaLnBrk="1" latinLnBrk="0" hangingPunct="1">
              <a:defRPr sz="3000" kern="1200">
                <a:solidFill>
                  <a:srgbClr val="FFFF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9pPr>
          </a:lstStyle>
          <a:p>
            <a:r>
              <a:rPr lang="en-US" sz="1400" b="1" dirty="0">
                <a:solidFill>
                  <a:srgbClr val="38454E">
                    <a:lumMod val="50000"/>
                  </a:srgbClr>
                </a:solidFill>
                <a:latin typeface="Garamond" pitchFamily="18" charset="0"/>
                <a:cs typeface="Gautami" pitchFamily="34" charset="0"/>
              </a:rPr>
              <a:t>Supporting Behavioral Health Programs</a:t>
            </a:r>
          </a:p>
        </p:txBody>
      </p:sp>
      <p:sp>
        <p:nvSpPr>
          <p:cNvPr id="45" name="TextBox 17"/>
          <p:cNvSpPr txBox="1">
            <a:spLocks noChangeArrowheads="1"/>
          </p:cNvSpPr>
          <p:nvPr/>
        </p:nvSpPr>
        <p:spPr bwMode="auto">
          <a:xfrm>
            <a:off x="1154118" y="4042911"/>
            <a:ext cx="34305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5pPr>
            <a:lvl6pPr marL="2286000" algn="l" defTabSz="914400" rtl="0" eaLnBrk="1" latinLnBrk="0" hangingPunct="1">
              <a:defRPr sz="3000" kern="1200">
                <a:solidFill>
                  <a:srgbClr val="FFFF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6pPr>
            <a:lvl7pPr marL="2743200" algn="l" defTabSz="914400" rtl="0" eaLnBrk="1" latinLnBrk="0" hangingPunct="1">
              <a:defRPr sz="3000" kern="1200">
                <a:solidFill>
                  <a:srgbClr val="FFFF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7pPr>
            <a:lvl8pPr marL="3200400" algn="l" defTabSz="914400" rtl="0" eaLnBrk="1" latinLnBrk="0" hangingPunct="1">
              <a:defRPr sz="3000" kern="1200">
                <a:solidFill>
                  <a:srgbClr val="FFFF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8pPr>
            <a:lvl9pPr marL="3657600" algn="l" defTabSz="914400" rtl="0" eaLnBrk="1" latinLnBrk="0" hangingPunct="1">
              <a:defRPr sz="3000" kern="1200">
                <a:solidFill>
                  <a:srgbClr val="FFFF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9pPr>
          </a:lstStyle>
          <a:p>
            <a:r>
              <a:rPr lang="en-US" sz="2800" spc="-150" dirty="0">
                <a:solidFill>
                  <a:srgbClr val="38454E">
                    <a:lumMod val="50000"/>
                  </a:srgbClr>
                </a:solidFill>
                <a:latin typeface="Gill Sans MT Condensed" pitchFamily="34" charset="0"/>
              </a:rPr>
              <a:t>HEALTHY FUTURES</a:t>
            </a:r>
          </a:p>
        </p:txBody>
      </p:sp>
      <p:sp>
        <p:nvSpPr>
          <p:cNvPr id="46" name="TextBox 18"/>
          <p:cNvSpPr txBox="1">
            <a:spLocks noChangeArrowheads="1"/>
          </p:cNvSpPr>
          <p:nvPr/>
        </p:nvSpPr>
        <p:spPr bwMode="auto">
          <a:xfrm>
            <a:off x="1185868" y="4509633"/>
            <a:ext cx="34940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5pPr>
            <a:lvl6pPr marL="2286000" algn="l" defTabSz="914400" rtl="0" eaLnBrk="1" latinLnBrk="0" hangingPunct="1">
              <a:defRPr sz="3000" kern="1200">
                <a:solidFill>
                  <a:srgbClr val="FFFF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6pPr>
            <a:lvl7pPr marL="2743200" algn="l" defTabSz="914400" rtl="0" eaLnBrk="1" latinLnBrk="0" hangingPunct="1">
              <a:defRPr sz="3000" kern="1200">
                <a:solidFill>
                  <a:srgbClr val="FFFF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7pPr>
            <a:lvl8pPr marL="3200400" algn="l" defTabSz="914400" rtl="0" eaLnBrk="1" latinLnBrk="0" hangingPunct="1">
              <a:defRPr sz="3000" kern="1200">
                <a:solidFill>
                  <a:srgbClr val="FFFF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8pPr>
            <a:lvl9pPr marL="3657600" algn="l" defTabSz="914400" rtl="0" eaLnBrk="1" latinLnBrk="0" hangingPunct="1">
              <a:defRPr sz="3000" kern="1200">
                <a:solidFill>
                  <a:srgbClr val="FFFF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9pPr>
          </a:lstStyle>
          <a:p>
            <a:r>
              <a:rPr lang="en-US" sz="1400" b="1" dirty="0">
                <a:solidFill>
                  <a:srgbClr val="38454E">
                    <a:lumMod val="50000"/>
                  </a:srgbClr>
                </a:solidFill>
                <a:latin typeface="Garamond" pitchFamily="18" charset="0"/>
                <a:cs typeface="Gautami" pitchFamily="34" charset="0"/>
              </a:rPr>
              <a:t>Advancing Health Education and Research</a:t>
            </a:r>
          </a:p>
        </p:txBody>
      </p:sp>
      <p:sp>
        <p:nvSpPr>
          <p:cNvPr id="47" name="TextBox 19"/>
          <p:cNvSpPr txBox="1">
            <a:spLocks noChangeArrowheads="1"/>
          </p:cNvSpPr>
          <p:nvPr/>
        </p:nvSpPr>
        <p:spPr bwMode="auto">
          <a:xfrm>
            <a:off x="1157293" y="5084311"/>
            <a:ext cx="3105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5pPr>
            <a:lvl6pPr marL="2286000" algn="l" defTabSz="914400" rtl="0" eaLnBrk="1" latinLnBrk="0" hangingPunct="1">
              <a:defRPr sz="3000" kern="1200">
                <a:solidFill>
                  <a:srgbClr val="FFFF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6pPr>
            <a:lvl7pPr marL="2743200" algn="l" defTabSz="914400" rtl="0" eaLnBrk="1" latinLnBrk="0" hangingPunct="1">
              <a:defRPr sz="3000" kern="1200">
                <a:solidFill>
                  <a:srgbClr val="FFFF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7pPr>
            <a:lvl8pPr marL="3200400" algn="l" defTabSz="914400" rtl="0" eaLnBrk="1" latinLnBrk="0" hangingPunct="1">
              <a:defRPr sz="3000" kern="1200">
                <a:solidFill>
                  <a:srgbClr val="FFFF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8pPr>
            <a:lvl9pPr marL="3657600" algn="l" defTabSz="914400" rtl="0" eaLnBrk="1" latinLnBrk="0" hangingPunct="1">
              <a:defRPr sz="3000" kern="1200">
                <a:solidFill>
                  <a:srgbClr val="FFFF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9pPr>
          </a:lstStyle>
          <a:p>
            <a:r>
              <a:rPr lang="en-US" sz="2800" spc="-150" dirty="0">
                <a:solidFill>
                  <a:srgbClr val="38454E">
                    <a:lumMod val="50000"/>
                  </a:srgbClr>
                </a:solidFill>
                <a:latin typeface="Gill Sans MT Condensed" pitchFamily="34" charset="0"/>
              </a:rPr>
              <a:t>HEALTHY LIVING</a:t>
            </a:r>
          </a:p>
        </p:txBody>
      </p:sp>
      <p:sp>
        <p:nvSpPr>
          <p:cNvPr id="48" name="TextBox 20"/>
          <p:cNvSpPr txBox="1">
            <a:spLocks noChangeArrowheads="1"/>
          </p:cNvSpPr>
          <p:nvPr/>
        </p:nvSpPr>
        <p:spPr bwMode="auto">
          <a:xfrm>
            <a:off x="1189043" y="5658986"/>
            <a:ext cx="3200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5pPr>
            <a:lvl6pPr marL="2286000" algn="l" defTabSz="914400" rtl="0" eaLnBrk="1" latinLnBrk="0" hangingPunct="1">
              <a:defRPr sz="3000" kern="1200">
                <a:solidFill>
                  <a:srgbClr val="FFFF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6pPr>
            <a:lvl7pPr marL="2743200" algn="l" defTabSz="914400" rtl="0" eaLnBrk="1" latinLnBrk="0" hangingPunct="1">
              <a:defRPr sz="3000" kern="1200">
                <a:solidFill>
                  <a:srgbClr val="FFFF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7pPr>
            <a:lvl8pPr marL="3200400" algn="l" defTabSz="914400" rtl="0" eaLnBrk="1" latinLnBrk="0" hangingPunct="1">
              <a:defRPr sz="3000" kern="1200">
                <a:solidFill>
                  <a:srgbClr val="FFFF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8pPr>
            <a:lvl9pPr marL="3657600" algn="l" defTabSz="914400" rtl="0" eaLnBrk="1" latinLnBrk="0" hangingPunct="1">
              <a:defRPr sz="3000" kern="1200">
                <a:solidFill>
                  <a:srgbClr val="FFFFFF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9pPr>
          </a:lstStyle>
          <a:p>
            <a:r>
              <a:rPr lang="en-US" sz="1400" b="1" dirty="0">
                <a:solidFill>
                  <a:srgbClr val="38454E">
                    <a:lumMod val="50000"/>
                  </a:srgbClr>
                </a:solidFill>
                <a:latin typeface="Garamond" pitchFamily="18" charset="0"/>
                <a:cs typeface="Gautami" pitchFamily="34" charset="0"/>
              </a:rPr>
              <a:t>Promoting Health and Wellness</a:t>
            </a:r>
          </a:p>
        </p:txBody>
      </p:sp>
    </p:spTree>
    <p:extLst>
      <p:ext uri="{BB962C8B-B14F-4D97-AF65-F5344CB8AC3E}">
        <p14:creationId xmlns:p14="http://schemas.microsoft.com/office/powerpoint/2010/main" val="328420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ym typeface="Wingdings" pitchFamily="2" charset="2"/>
              </a:rPr>
              <a:t>Ongoing shortage of behavioral health resources – a</a:t>
            </a:r>
            <a:r>
              <a:rPr lang="en-US" dirty="0" smtClean="0"/>
              <a:t>ll </a:t>
            </a:r>
            <a:r>
              <a:rPr lang="en-US" dirty="0"/>
              <a:t>of Austin’s psychiatric facilities consistently operate at full </a:t>
            </a:r>
            <a:r>
              <a:rPr lang="en-US" dirty="0" smtClean="0"/>
              <a:t>capacity</a:t>
            </a:r>
          </a:p>
          <a:p>
            <a:pPr lvl="1"/>
            <a:r>
              <a:rPr lang="en-US" smtClean="0"/>
              <a:t>Since </a:t>
            </a:r>
            <a:r>
              <a:rPr lang="en-US" dirty="0" smtClean="0"/>
              <a:t>its creation, Central Health has placed mental health services in Travis County among its top priorities</a:t>
            </a:r>
          </a:p>
          <a:p>
            <a:r>
              <a:rPr lang="en-US" dirty="0" smtClean="0">
                <a:sym typeface="Wingdings" pitchFamily="2" charset="2"/>
              </a:rPr>
              <a:t>Community </a:t>
            </a:r>
            <a:r>
              <a:rPr lang="en-US" dirty="0">
                <a:sym typeface="Wingdings" pitchFamily="2" charset="2"/>
              </a:rPr>
              <a:t>Health </a:t>
            </a:r>
            <a:r>
              <a:rPr lang="en-US" dirty="0" smtClean="0">
                <a:sym typeface="Wingdings" pitchFamily="2" charset="2"/>
              </a:rPr>
              <a:t>Needs Assessment found </a:t>
            </a:r>
            <a:r>
              <a:rPr lang="en-US" dirty="0">
                <a:sym typeface="Wingdings" pitchFamily="2" charset="2"/>
              </a:rPr>
              <a:t>that the need for mental health services was one of the foremost community health concerns raised by </a:t>
            </a:r>
            <a:r>
              <a:rPr lang="en-US" dirty="0" smtClean="0">
                <a:sym typeface="Wingdings" pitchFamily="2" charset="2"/>
              </a:rPr>
              <a:t>residents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21% of Travis </a:t>
            </a:r>
            <a:r>
              <a:rPr lang="en-US" dirty="0">
                <a:sym typeface="Wingdings" pitchFamily="2" charset="2"/>
              </a:rPr>
              <a:t>County residents report </a:t>
            </a:r>
            <a:r>
              <a:rPr lang="en-US" dirty="0" smtClean="0">
                <a:sym typeface="Wingdings" pitchFamily="2" charset="2"/>
              </a:rPr>
              <a:t>mental health needs</a:t>
            </a:r>
          </a:p>
          <a:p>
            <a:r>
              <a:rPr lang="en-US" dirty="0" smtClean="0">
                <a:sym typeface="Wingdings" pitchFamily="2" charset="2"/>
              </a:rPr>
              <a:t>Key </a:t>
            </a:r>
            <a:r>
              <a:rPr lang="en-US" dirty="0">
                <a:sym typeface="Wingdings" pitchFamily="2" charset="2"/>
              </a:rPr>
              <a:t>stakeholders have collaborated to address behavioral health needs in our community</a:t>
            </a:r>
          </a:p>
          <a:p>
            <a:r>
              <a:rPr lang="en-US" dirty="0">
                <a:sym typeface="Wingdings" pitchFamily="2" charset="2"/>
              </a:rPr>
              <a:t>A number of behavioral health projects were supported using </a:t>
            </a:r>
            <a:r>
              <a:rPr lang="en-US" dirty="0" smtClean="0">
                <a:sym typeface="Wingdings" pitchFamily="2" charset="2"/>
              </a:rPr>
              <a:t>DSRIP </a:t>
            </a:r>
            <a:r>
              <a:rPr lang="en-US" dirty="0">
                <a:sym typeface="Wingdings" pitchFamily="2" charset="2"/>
              </a:rPr>
              <a:t>(Delivery System Reform Incentive Payment) </a:t>
            </a:r>
            <a:r>
              <a:rPr lang="en-US" dirty="0" smtClean="0">
                <a:sym typeface="Wingdings" pitchFamily="2" charset="2"/>
              </a:rPr>
              <a:t>funds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dirty="0">
                <a:sym typeface="Wingdings" pitchFamily="2" charset="2"/>
              </a:rPr>
              <a:t>St. David’s HealthCare initiated a telepsychiatry program (March 2014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pPr marL="685800" lvl="2" indent="-168275"/>
            <a:r>
              <a:rPr lang="en-US" dirty="0" smtClean="0">
                <a:sym typeface="Wingdings" pitchFamily="2" charset="2"/>
              </a:rPr>
              <a:t>Estimated encounters over first three years = 16,000</a:t>
            </a:r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St. David’s Foundation awarded $8.9 million to ATCIC to build and operate a mental health crisis center (August 2014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r>
              <a:rPr lang="en-US" dirty="0" smtClean="0">
                <a:sym typeface="Wingdings" pitchFamily="2" charset="2"/>
              </a:rPr>
              <a:t>Opportunity to apply more of Waiver and Central Health resources to this issue</a:t>
            </a:r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pPr lvl="1"/>
            <a:endParaRPr lang="en-US" dirty="0" smtClean="0">
              <a:sym typeface="Wingdings" pitchFamily="2" charset="2"/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E8994-9A79-456B-9F9D-0D8C5AC11F20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7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Issues: Behavioral Health</a:t>
            </a:r>
            <a:endParaRPr lang="en-US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Introduction and Overview</a:t>
            </a:r>
            <a:endParaRPr lang="en-US" dirty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6082882" y="5992625"/>
            <a:ext cx="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  <a:latin typeface="Gill Sans"/>
              <a:ea typeface="ヒラギノ角ゴ Pro W3"/>
              <a:sym typeface="Gill Sans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6513095" y="4687258"/>
            <a:ext cx="2286000" cy="768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 Narrow" pitchFamily="34" charset="0"/>
              <a:ea typeface="ヒラギノ角ゴ Pro W3"/>
              <a:sym typeface="Gill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17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b="1" i="1" dirty="0" smtClean="0">
                <a:latin typeface="Georgia" panose="02040502050405020303" pitchFamily="18" charset="0"/>
              </a:rPr>
              <a:t>The Growth of Austin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Fastest </a:t>
            </a:r>
            <a:r>
              <a:rPr lang="en-US" dirty="0"/>
              <a:t>growing city in the fastest growing state in the nation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1,000 people move to Texas every </a:t>
            </a:r>
            <a:r>
              <a:rPr lang="en-US" dirty="0" smtClean="0"/>
              <a:t>day; 150 </a:t>
            </a:r>
            <a:r>
              <a:rPr lang="en-US" dirty="0"/>
              <a:t>people move to Austin every </a:t>
            </a:r>
            <a:r>
              <a:rPr lang="en-US" dirty="0" smtClean="0"/>
              <a:t>day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2.8% </a:t>
            </a:r>
            <a:r>
              <a:rPr lang="en-US" dirty="0" smtClean="0"/>
              <a:t>5-year </a:t>
            </a:r>
            <a:r>
              <a:rPr lang="en-US" dirty="0"/>
              <a:t>CAGR  (1.7%: Texas, 0.8% in US</a:t>
            </a:r>
            <a:r>
              <a:rPr lang="en-US" dirty="0" smtClean="0"/>
              <a:t>)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Population </a:t>
            </a:r>
            <a:r>
              <a:rPr lang="en-US" dirty="0"/>
              <a:t>shifting rapidly to Medicare 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65+ Population 15.4% </a:t>
            </a:r>
            <a:r>
              <a:rPr lang="en-US" dirty="0" smtClean="0"/>
              <a:t>5-year </a:t>
            </a:r>
            <a:r>
              <a:rPr lang="en-US" dirty="0"/>
              <a:t>CAGR  (12.2%: TX, 10.5%: US) 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Medicare is 95% of inpatient utilization growth over last three years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Projected </a:t>
            </a:r>
            <a:r>
              <a:rPr lang="en-US" dirty="0"/>
              <a:t>CAGR of </a:t>
            </a:r>
            <a:r>
              <a:rPr lang="en-US" dirty="0" smtClean="0"/>
              <a:t>inpatient utilization = 1.5</a:t>
            </a:r>
            <a:r>
              <a:rPr lang="en-US" dirty="0"/>
              <a:t>% vs. 0.6% in Texas and negative in US (Sg2</a:t>
            </a:r>
            <a:r>
              <a:rPr lang="en-US" dirty="0" smtClean="0"/>
              <a:t>)</a:t>
            </a:r>
            <a:endParaRPr lang="en-US" b="1" i="1" dirty="0" smtClean="0">
              <a:sym typeface="Wingdings" pitchFamily="2" charset="2"/>
            </a:endParaRPr>
          </a:p>
          <a:p>
            <a:pPr marL="0" lvl="0" indent="0">
              <a:spcBef>
                <a:spcPts val="2400"/>
              </a:spcBef>
              <a:buNone/>
            </a:pPr>
            <a:r>
              <a:rPr lang="en-US" b="1" i="1" dirty="0" smtClean="0">
                <a:latin typeface="Georgia" panose="02040502050405020303" pitchFamily="18" charset="0"/>
                <a:sym typeface="Wingdings" pitchFamily="2" charset="2"/>
              </a:rPr>
              <a:t>Investing in Austin</a:t>
            </a:r>
          </a:p>
          <a:p>
            <a:pPr lvl="0">
              <a:spcBef>
                <a:spcPts val="1000"/>
              </a:spcBef>
            </a:pPr>
            <a:r>
              <a:rPr lang="en-US" dirty="0" smtClean="0">
                <a:sym typeface="Wingdings" pitchFamily="2" charset="2"/>
              </a:rPr>
              <a:t>Capital Investments: </a:t>
            </a:r>
            <a:r>
              <a:rPr lang="en-US" dirty="0" smtClean="0">
                <a:sym typeface="Gill Sans" charset="0"/>
              </a:rPr>
              <a:t>$1.325B since formation of St. David’s HealthCare in 1996</a:t>
            </a:r>
          </a:p>
          <a:p>
            <a:pPr lvl="1"/>
            <a:r>
              <a:rPr lang="en-US" dirty="0" smtClean="0">
                <a:sym typeface="Gill Sans" charset="0"/>
              </a:rPr>
              <a:t>Without incurring debt</a:t>
            </a:r>
          </a:p>
          <a:p>
            <a:pPr lvl="1"/>
            <a:r>
              <a:rPr lang="en-US" dirty="0" smtClean="0">
                <a:sym typeface="Gill Sans" charset="0"/>
              </a:rPr>
              <a:t>Without raising funds from the community</a:t>
            </a:r>
          </a:p>
          <a:p>
            <a:r>
              <a:rPr lang="en-US" dirty="0" smtClean="0">
                <a:sym typeface="Gill Sans" charset="0"/>
              </a:rPr>
              <a:t>State and Local Taxes: $221 </a:t>
            </a:r>
            <a:r>
              <a:rPr lang="en-US" dirty="0">
                <a:sym typeface="Gill Sans" charset="0"/>
              </a:rPr>
              <a:t>Million since </a:t>
            </a:r>
            <a:r>
              <a:rPr lang="en-US" dirty="0" smtClean="0">
                <a:sym typeface="Gill Sans" charset="0"/>
              </a:rPr>
              <a:t>1996</a:t>
            </a:r>
          </a:p>
          <a:p>
            <a:pPr lvl="1"/>
            <a:r>
              <a:rPr lang="en-US" dirty="0" smtClean="0">
                <a:sym typeface="Gill Sans" charset="0"/>
              </a:rPr>
              <a:t>Local side of Partnership doesn’t pay federal income tax but does pay property taxes, sales taxes and the Texas margin tax</a:t>
            </a:r>
            <a:endParaRPr lang="en-US" dirty="0">
              <a:sym typeface="Gill Sans" charset="0"/>
            </a:endParaRPr>
          </a:p>
          <a:p>
            <a:pPr lvl="1"/>
            <a:endParaRPr lang="en-US" dirty="0" smtClean="0">
              <a:sym typeface="Gill Sans" charset="0"/>
            </a:endParaRPr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E8994-9A79-456B-9F9D-0D8C5AC11F20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8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The Issues: Growth/Demand</a:t>
            </a:r>
            <a:endParaRPr lang="en-US" dirty="0"/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Introduction and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3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b="1" i="1" dirty="0" smtClean="0">
                <a:latin typeface="Georgia" panose="02040502050405020303" pitchFamily="18" charset="0"/>
              </a:rPr>
              <a:t>Facility Expansions 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Launched Blood Cancer program and dedicated oncology unit at St. David’s South Austin Medical Center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Initiated ICU expansion at St. David’s Medical Center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Continuing multi-year facility renovation plan at St. David’s South Austin Medical Center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Expanding maternal and neonatal services at Women’s Center of Texas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Completed ER expansion and renovation at St. David’s North Austin Medical Center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Opened freestanding emergency center in Cedar Park </a:t>
            </a:r>
          </a:p>
          <a:p>
            <a:pPr marL="0" indent="0">
              <a:spcBef>
                <a:spcPts val="600"/>
              </a:spcBef>
              <a:buNone/>
            </a:pPr>
            <a:endParaRPr lang="en-US" b="1" i="1" dirty="0" smtClean="0">
              <a:latin typeface="Georgia" panose="02040502050405020303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b="1" i="1" dirty="0" smtClean="0">
                <a:latin typeface="Georgia" panose="02040502050405020303" pitchFamily="18" charset="0"/>
              </a:rPr>
              <a:t>World-Class Programs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Texas Cardiac Arrhythmia Institute 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Texas Institute for Robotic Surgery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St. David’s Maternal and Neonatal Services and the St. David’s Women’s Center of Texas at St. David’s North Austin Medical Center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NeuroTexas Institute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St. David’s Rehabilitation Hospital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Heart Hospital of Austin</a:t>
            </a:r>
          </a:p>
          <a:p>
            <a:pPr marL="0" indent="0">
              <a:spcBef>
                <a:spcPts val="600"/>
              </a:spcBef>
              <a:buNone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E8994-9A79-456B-9F9D-0D8C5AC11F20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9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The Issues: Growth/Demand</a:t>
            </a:r>
            <a:endParaRPr lang="en-US" dirty="0"/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Introduction and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64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6c0c_UqLvk67Wz49Hz9fW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6c0c_UqLvk67Wz49Hz9fW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DH_MackeyDraft">
  <a:themeElements>
    <a:clrScheme name="Custom 1">
      <a:dk1>
        <a:srgbClr val="38454E"/>
      </a:dk1>
      <a:lt1>
        <a:srgbClr val="FFFFFF"/>
      </a:lt1>
      <a:dk2>
        <a:srgbClr val="617685"/>
      </a:dk2>
      <a:lt2>
        <a:srgbClr val="DBE1E5"/>
      </a:lt2>
      <a:accent1>
        <a:srgbClr val="BEC9D0"/>
      </a:accent1>
      <a:accent2>
        <a:srgbClr val="899BA9"/>
      </a:accent2>
      <a:accent3>
        <a:srgbClr val="617685"/>
      </a:accent3>
      <a:accent4>
        <a:srgbClr val="0A59A5"/>
      </a:accent4>
      <a:accent5>
        <a:srgbClr val="000000"/>
      </a:accent5>
      <a:accent6>
        <a:srgbClr val="CE1126"/>
      </a:accent6>
      <a:hlink>
        <a:srgbClr val="548DD4"/>
      </a:hlink>
      <a:folHlink>
        <a:srgbClr val="4F61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ctr">
          <a:spcBef>
            <a:spcPts val="500"/>
          </a:spcBef>
          <a:defRPr sz="10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solidFill>
            <a:schemeClr val="accent3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45720" rIns="45720" rtlCol="0">
        <a:noAutofit/>
      </a:bodyPr>
      <a:lstStyle>
        <a:defPPr>
          <a:spcBef>
            <a:spcPts val="500"/>
          </a:spcBef>
          <a:defRPr sz="10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1005</Words>
  <Application>Microsoft Office PowerPoint</Application>
  <PresentationFormat>On-screen Show (4:3)</PresentationFormat>
  <Paragraphs>177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SDH_MackeyDraft</vt:lpstr>
      <vt:lpstr>PowerPoint Presentation</vt:lpstr>
      <vt:lpstr>Geographic Footprint</vt:lpstr>
      <vt:lpstr>Organizational Structure</vt:lpstr>
      <vt:lpstr> Ownership, Governance and Funding Model</vt:lpstr>
      <vt:lpstr>The Issues: Indigent and Unfunded Care</vt:lpstr>
      <vt:lpstr>The Issues: Indigent and Unfunded Care</vt:lpstr>
      <vt:lpstr>The Issues: Behavioral Health</vt:lpstr>
      <vt:lpstr> The Issues: Growth/Demand</vt:lpstr>
      <vt:lpstr> The Issues: Growth/Demand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Seth Sather</dc:creator>
  <cp:lastModifiedBy>Seth Sather</cp:lastModifiedBy>
  <cp:revision>1</cp:revision>
  <dcterms:created xsi:type="dcterms:W3CDTF">2014-08-12T12:56:52Z</dcterms:created>
  <dcterms:modified xsi:type="dcterms:W3CDTF">2014-08-12T12:57:44Z</dcterms:modified>
</cp:coreProperties>
</file>